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3" r:id="rId4"/>
    <p:sldId id="277" r:id="rId5"/>
    <p:sldId id="298" r:id="rId6"/>
    <p:sldId id="305" r:id="rId7"/>
    <p:sldId id="306" r:id="rId8"/>
    <p:sldId id="285" r:id="rId9"/>
    <p:sldId id="288" r:id="rId10"/>
    <p:sldId id="287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83" r:id="rId21"/>
    <p:sldId id="300" r:id="rId22"/>
    <p:sldId id="299" r:id="rId23"/>
    <p:sldId id="284" r:id="rId24"/>
    <p:sldId id="278" r:id="rId25"/>
    <p:sldId id="281" r:id="rId26"/>
    <p:sldId id="279" r:id="rId27"/>
    <p:sldId id="280" r:id="rId28"/>
    <p:sldId id="282" r:id="rId29"/>
    <p:sldId id="302" r:id="rId30"/>
    <p:sldId id="275" r:id="rId31"/>
    <p:sldId id="304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F1F1"/>
    <a:srgbClr val="C2D2E4"/>
    <a:srgbClr val="8A3E5E"/>
    <a:srgbClr val="FF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вхождений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Количество вхождений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A5-494A-9105-F80FFCC28E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A5-494A-9105-F80FFCC28E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A5-494A-9105-F80FFCC28E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A5-494A-9105-F80FFCC28ED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A5-494A-9105-F80FFCC28ED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A5-494A-9105-F80FFCC28ED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2A5-494A-9105-F80FFCC28ED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2A5-494A-9105-F80FFCC28ED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2A5-494A-9105-F80FFCC28ED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2A5-494A-9105-F80FFCC28ED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2A5-494A-9105-F80FFCC28ED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2A5-494A-9105-F80FFCC28ED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2A5-494A-9105-F80FFCC28ED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02A5-494A-9105-F80FFCC28ED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02A5-494A-9105-F80FFCC28ED5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02A5-494A-9105-F80FFCC28ED5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02A5-494A-9105-F80FFCC28ED5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02A5-494A-9105-F80FFCC28ED5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02A5-494A-9105-F80FFCC28ED5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02A5-494A-9105-F80FFCC28ED5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02A5-494A-9105-F80FFCC28ED5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02A5-494A-9105-F80FFCC28ED5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02A5-494A-9105-F80FFCC28ED5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02A5-494A-9105-F80FFCC28ED5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02A5-494A-9105-F80FFCC28ED5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02A5-494A-9105-F80FFCC28ED5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02A5-494A-9105-F80FFCC28ED5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02A5-494A-9105-F80FFCC28ED5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02A5-494A-9105-F80FFCC28ED5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02A5-494A-9105-F80FFCC28ED5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02A5-494A-9105-F80FFCC28ED5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02A5-494A-9105-F80FFCC28ED5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02A5-494A-9105-F80FFCC28ED5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02A5-494A-9105-F80FFCC28ED5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02A5-494A-9105-F80FFCC28ED5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02A5-494A-9105-F80FFCC28ED5}"/>
              </c:ext>
            </c:extLst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02A5-494A-9105-F80FFCC28ED5}"/>
              </c:ext>
            </c:extLst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02A5-494A-9105-F80FFCC28ED5}"/>
              </c:ext>
            </c:extLst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02A5-494A-9105-F80FFCC28ED5}"/>
              </c:ext>
            </c:extLst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02A5-494A-9105-F80FFCC28ED5}"/>
              </c:ext>
            </c:extLst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02A5-494A-9105-F80FFCC28ED5}"/>
              </c:ext>
            </c:extLst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02A5-494A-9105-F80FFCC28ED5}"/>
              </c:ext>
            </c:extLst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02A5-494A-9105-F80FFCC28ED5}"/>
              </c:ext>
            </c:extLst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02A5-494A-9105-F80FFCC28ED5}"/>
              </c:ext>
            </c:extLst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02A5-494A-9105-F80FFCC28ED5}"/>
              </c:ext>
            </c:extLst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02A5-494A-9105-F80FFCC28ED5}"/>
              </c:ext>
            </c:extLst>
          </c:dPt>
          <c:dPt>
            <c:idx val="46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02A5-494A-9105-F80FFCC28ED5}"/>
              </c:ext>
            </c:extLst>
          </c:dPt>
          <c:dPt>
            <c:idx val="47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02A5-494A-9105-F80FFCC28ED5}"/>
              </c:ext>
            </c:extLst>
          </c:dPt>
          <c:dPt>
            <c:idx val="48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02A5-494A-9105-F80FFCC28ED5}"/>
              </c:ext>
            </c:extLst>
          </c:dPt>
          <c:dPt>
            <c:idx val="49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02A5-494A-9105-F80FFCC28ED5}"/>
              </c:ext>
            </c:extLst>
          </c:dPt>
          <c:dPt>
            <c:idx val="5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02A5-494A-9105-F80FFCC28ED5}"/>
              </c:ext>
            </c:extLst>
          </c:dPt>
          <c:dPt>
            <c:idx val="51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02A5-494A-9105-F80FFCC28ED5}"/>
              </c:ext>
            </c:extLst>
          </c:dPt>
          <c:dPt>
            <c:idx val="52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02A5-494A-9105-F80FFCC28ED5}"/>
              </c:ext>
            </c:extLst>
          </c:dPt>
          <c:dPt>
            <c:idx val="53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02A5-494A-9105-F80FFCC28ED5}"/>
              </c:ext>
            </c:extLst>
          </c:dPt>
          <c:dPt>
            <c:idx val="5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02A5-494A-9105-F80FFCC28ED5}"/>
              </c:ext>
            </c:extLst>
          </c:dPt>
          <c:dPt>
            <c:idx val="5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F-02A5-494A-9105-F80FFCC28ED5}"/>
              </c:ext>
            </c:extLst>
          </c:dPt>
          <c:dPt>
            <c:idx val="5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1-02A5-494A-9105-F80FFCC28ED5}"/>
              </c:ext>
            </c:extLst>
          </c:dPt>
          <c:dPt>
            <c:idx val="57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3-02A5-494A-9105-F80FFCC28ED5}"/>
              </c:ext>
            </c:extLst>
          </c:dPt>
          <c:dPt>
            <c:idx val="58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5-02A5-494A-9105-F80FFCC28ED5}"/>
              </c:ext>
            </c:extLst>
          </c:dPt>
          <c:dPt>
            <c:idx val="59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7-02A5-494A-9105-F80FFCC28ED5}"/>
              </c:ext>
            </c:extLst>
          </c:dPt>
          <c:dPt>
            <c:idx val="6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9-02A5-494A-9105-F80FFCC28ED5}"/>
              </c:ext>
            </c:extLst>
          </c:dPt>
          <c:dPt>
            <c:idx val="61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B-02A5-494A-9105-F80FFCC28ED5}"/>
              </c:ext>
            </c:extLst>
          </c:dPt>
          <c:dPt>
            <c:idx val="62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D-02A5-494A-9105-F80FFCC28ED5}"/>
              </c:ext>
            </c:extLst>
          </c:dPt>
          <c:dPt>
            <c:idx val="63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F-02A5-494A-9105-F80FFCC28ED5}"/>
              </c:ext>
            </c:extLst>
          </c:dPt>
          <c:dPt>
            <c:idx val="6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1-02A5-494A-9105-F80FFCC28ED5}"/>
              </c:ext>
            </c:extLst>
          </c:dPt>
          <c:dPt>
            <c:idx val="6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3-02A5-494A-9105-F80FFCC28ED5}"/>
              </c:ext>
            </c:extLst>
          </c:dPt>
          <c:dPt>
            <c:idx val="6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5-02A5-494A-9105-F80FFCC28ED5}"/>
              </c:ext>
            </c:extLst>
          </c:dPt>
          <c:dPt>
            <c:idx val="67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7-02A5-494A-9105-F80FFCC28ED5}"/>
              </c:ext>
            </c:extLst>
          </c:dPt>
          <c:dPt>
            <c:idx val="68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9-02A5-494A-9105-F80FFCC28ED5}"/>
              </c:ext>
            </c:extLst>
          </c:dPt>
          <c:dPt>
            <c:idx val="69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B-02A5-494A-9105-F80FFCC28ED5}"/>
              </c:ext>
            </c:extLst>
          </c:dPt>
          <c:dPt>
            <c:idx val="7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D-02A5-494A-9105-F80FFCC28ED5}"/>
              </c:ext>
            </c:extLst>
          </c:dPt>
          <c:dPt>
            <c:idx val="71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F-02A5-494A-9105-F80FFCC28ED5}"/>
              </c:ext>
            </c:extLst>
          </c:dPt>
          <c:dPt>
            <c:idx val="72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1-02A5-494A-9105-F80FFCC28ED5}"/>
              </c:ext>
            </c:extLst>
          </c:dPt>
          <c:dPt>
            <c:idx val="73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3-02A5-494A-9105-F80FFCC28ED5}"/>
              </c:ext>
            </c:extLst>
          </c:dPt>
          <c:dPt>
            <c:idx val="74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5-02A5-494A-9105-F80FFCC28ED5}"/>
              </c:ext>
            </c:extLst>
          </c:dPt>
          <c:dPt>
            <c:idx val="75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7-02A5-494A-9105-F80FFCC28ED5}"/>
              </c:ext>
            </c:extLst>
          </c:dPt>
          <c:dPt>
            <c:idx val="76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9-02A5-494A-9105-F80FFCC28ED5}"/>
              </c:ext>
            </c:extLst>
          </c:dPt>
          <c:dPt>
            <c:idx val="77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B-02A5-494A-9105-F80FFCC28ED5}"/>
              </c:ext>
            </c:extLst>
          </c:dPt>
          <c:dPt>
            <c:idx val="78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D-02A5-494A-9105-F80FFCC28ED5}"/>
              </c:ext>
            </c:extLst>
          </c:dPt>
          <c:dPt>
            <c:idx val="7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F-02A5-494A-9105-F80FFCC28ED5}"/>
              </c:ext>
            </c:extLst>
          </c:dPt>
          <c:dPt>
            <c:idx val="8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1-02A5-494A-9105-F80FFCC28ED5}"/>
              </c:ext>
            </c:extLst>
          </c:dPt>
          <c:dPt>
            <c:idx val="8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3-02A5-494A-9105-F80FFCC28ED5}"/>
              </c:ext>
            </c:extLst>
          </c:dPt>
          <c:dPt>
            <c:idx val="8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5-02A5-494A-9105-F80FFCC28ED5}"/>
              </c:ext>
            </c:extLst>
          </c:dPt>
          <c:dPt>
            <c:idx val="8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7-02A5-494A-9105-F80FFCC28ED5}"/>
              </c:ext>
            </c:extLst>
          </c:dPt>
          <c:dPt>
            <c:idx val="84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9-02A5-494A-9105-F80FFCC28ED5}"/>
              </c:ext>
            </c:extLst>
          </c:dPt>
          <c:dPt>
            <c:idx val="85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B-02A5-494A-9105-F80FFCC28ED5}"/>
              </c:ext>
            </c:extLst>
          </c:dPt>
          <c:dPt>
            <c:idx val="86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D-02A5-494A-9105-F80FFCC28ED5}"/>
              </c:ext>
            </c:extLst>
          </c:dPt>
          <c:dPt>
            <c:idx val="87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F-02A5-494A-9105-F80FFCC28ED5}"/>
              </c:ext>
            </c:extLst>
          </c:dPt>
          <c:dPt>
            <c:idx val="88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1-02A5-494A-9105-F80FFCC28ED5}"/>
              </c:ext>
            </c:extLst>
          </c:dPt>
          <c:dPt>
            <c:idx val="89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3-02A5-494A-9105-F80FFCC28ED5}"/>
              </c:ext>
            </c:extLst>
          </c:dPt>
          <c:dPt>
            <c:idx val="9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5-02A5-494A-9105-F80FFCC28ED5}"/>
              </c:ext>
            </c:extLst>
          </c:dPt>
          <c:dPt>
            <c:idx val="91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7-02A5-494A-9105-F80FFCC28ED5}"/>
              </c:ext>
            </c:extLst>
          </c:dPt>
          <c:dPt>
            <c:idx val="92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9-02A5-494A-9105-F80FFCC28ED5}"/>
              </c:ext>
            </c:extLst>
          </c:dPt>
          <c:dPt>
            <c:idx val="93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B-02A5-494A-9105-F80FFCC28ED5}"/>
              </c:ext>
            </c:extLst>
          </c:dPt>
          <c:dPt>
            <c:idx val="94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D-02A5-494A-9105-F80FFCC28ED5}"/>
              </c:ext>
            </c:extLst>
          </c:dPt>
          <c:dPt>
            <c:idx val="95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F-02A5-494A-9105-F80FFCC28ED5}"/>
              </c:ext>
            </c:extLst>
          </c:dPt>
          <c:dPt>
            <c:idx val="96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1-02A5-494A-9105-F80FFCC28ED5}"/>
              </c:ext>
            </c:extLst>
          </c:dPt>
          <c:dPt>
            <c:idx val="97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3-02A5-494A-9105-F80FFCC28ED5}"/>
              </c:ext>
            </c:extLst>
          </c:dPt>
          <c:dPt>
            <c:idx val="98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5-02A5-494A-9105-F80FFCC28ED5}"/>
              </c:ext>
            </c:extLst>
          </c:dPt>
          <c:dPt>
            <c:idx val="99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7-02A5-494A-9105-F80FFCC28ED5}"/>
              </c:ext>
            </c:extLst>
          </c:dPt>
          <c:dPt>
            <c:idx val="100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9-02A5-494A-9105-F80FFCC28ED5}"/>
              </c:ext>
            </c:extLst>
          </c:dPt>
          <c:dPt>
            <c:idx val="101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B-02A5-494A-9105-F80FFCC28ED5}"/>
              </c:ext>
            </c:extLst>
          </c:dPt>
          <c:dPt>
            <c:idx val="102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D-02A5-494A-9105-F80FFCC28ED5}"/>
              </c:ext>
            </c:extLst>
          </c:dPt>
          <c:dPt>
            <c:idx val="103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F-02A5-494A-9105-F80FFCC28ED5}"/>
              </c:ext>
            </c:extLst>
          </c:dPt>
          <c:dPt>
            <c:idx val="104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1-02A5-494A-9105-F80FFCC28ED5}"/>
              </c:ext>
            </c:extLst>
          </c:dPt>
          <c:dPt>
            <c:idx val="105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3-02A5-494A-9105-F80FFCC28ED5}"/>
              </c:ext>
            </c:extLst>
          </c:dPt>
          <c:dPt>
            <c:idx val="106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5-02A5-494A-9105-F80FFCC28ED5}"/>
              </c:ext>
            </c:extLst>
          </c:dPt>
          <c:dPt>
            <c:idx val="107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7-02A5-494A-9105-F80FFCC28ED5}"/>
              </c:ext>
            </c:extLst>
          </c:dPt>
          <c:dPt>
            <c:idx val="10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9-02A5-494A-9105-F80FFCC28ED5}"/>
              </c:ext>
            </c:extLst>
          </c:dPt>
          <c:dPt>
            <c:idx val="10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B-02A5-494A-9105-F80FFCC28ED5}"/>
              </c:ext>
            </c:extLst>
          </c:dPt>
          <c:dPt>
            <c:idx val="11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D-02A5-494A-9105-F80FFCC28ED5}"/>
              </c:ext>
            </c:extLst>
          </c:dPt>
          <c:dPt>
            <c:idx val="11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F-02A5-494A-9105-F80FFCC28ED5}"/>
              </c:ext>
            </c:extLst>
          </c:dPt>
          <c:dPt>
            <c:idx val="11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1-02A5-494A-9105-F80FFCC28ED5}"/>
              </c:ext>
            </c:extLst>
          </c:dPt>
          <c:dPt>
            <c:idx val="11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3-02A5-494A-9105-F80FFCC28ED5}"/>
              </c:ext>
            </c:extLst>
          </c:dPt>
          <c:dPt>
            <c:idx val="114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5-02A5-494A-9105-F80FFCC28ED5}"/>
              </c:ext>
            </c:extLst>
          </c:dPt>
          <c:dPt>
            <c:idx val="115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7-02A5-494A-9105-F80FFCC28ED5}"/>
              </c:ext>
            </c:extLst>
          </c:dPt>
          <c:dPt>
            <c:idx val="116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9-02A5-494A-9105-F80FFCC28ED5}"/>
              </c:ext>
            </c:extLst>
          </c:dPt>
          <c:dPt>
            <c:idx val="117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B-02A5-494A-9105-F80FFCC28ED5}"/>
              </c:ext>
            </c:extLst>
          </c:dPt>
          <c:dPt>
            <c:idx val="118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D-02A5-494A-9105-F80FFCC28ED5}"/>
              </c:ext>
            </c:extLst>
          </c:dPt>
          <c:dPt>
            <c:idx val="119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F-02A5-494A-9105-F80FFCC28ED5}"/>
              </c:ext>
            </c:extLst>
          </c:dPt>
          <c:dPt>
            <c:idx val="12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1-02A5-494A-9105-F80FFCC28ED5}"/>
              </c:ext>
            </c:extLst>
          </c:dPt>
          <c:dPt>
            <c:idx val="121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3-02A5-494A-9105-F80FFCC28ED5}"/>
              </c:ext>
            </c:extLst>
          </c:dPt>
          <c:dPt>
            <c:idx val="122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5-02A5-494A-9105-F80FFCC28ED5}"/>
              </c:ext>
            </c:extLst>
          </c:dPt>
          <c:dPt>
            <c:idx val="123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7-02A5-494A-9105-F80FFCC28ED5}"/>
              </c:ext>
            </c:extLst>
          </c:dPt>
          <c:dPt>
            <c:idx val="124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9-02A5-494A-9105-F80FFCC28ED5}"/>
              </c:ext>
            </c:extLst>
          </c:dPt>
          <c:dPt>
            <c:idx val="125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B-02A5-494A-9105-F80FFCC28ED5}"/>
              </c:ext>
            </c:extLst>
          </c:dPt>
          <c:dPt>
            <c:idx val="126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D-02A5-494A-9105-F80FFCC28ED5}"/>
              </c:ext>
            </c:extLst>
          </c:dPt>
          <c:dPt>
            <c:idx val="127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F-02A5-494A-9105-F80FFCC28ED5}"/>
              </c:ext>
            </c:extLst>
          </c:dPt>
          <c:dPt>
            <c:idx val="128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1-02A5-494A-9105-F80FFCC28ED5}"/>
              </c:ext>
            </c:extLst>
          </c:dPt>
          <c:dPt>
            <c:idx val="129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3-02A5-494A-9105-F80FFCC28ED5}"/>
              </c:ext>
            </c:extLst>
          </c:dPt>
          <c:dPt>
            <c:idx val="13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5-02A5-494A-9105-F80FFCC28ED5}"/>
              </c:ext>
            </c:extLst>
          </c:dPt>
          <c:dPt>
            <c:idx val="131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7-02A5-494A-9105-F80FFCC28ED5}"/>
              </c:ext>
            </c:extLst>
          </c:dPt>
          <c:dPt>
            <c:idx val="13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9-02A5-494A-9105-F80FFCC28ED5}"/>
              </c:ext>
            </c:extLst>
          </c:dPt>
          <c:dPt>
            <c:idx val="13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B-02A5-494A-9105-F80FFCC28ED5}"/>
              </c:ext>
            </c:extLst>
          </c:dPt>
          <c:dPt>
            <c:idx val="13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D-02A5-494A-9105-F80FFCC28ED5}"/>
              </c:ext>
            </c:extLst>
          </c:dPt>
          <c:dPt>
            <c:idx val="13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F-02A5-494A-9105-F80FFCC28ED5}"/>
              </c:ext>
            </c:extLst>
          </c:dPt>
          <c:dPt>
            <c:idx val="136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1-02A5-494A-9105-F80FFCC28ED5}"/>
              </c:ext>
            </c:extLst>
          </c:dPt>
          <c:dPt>
            <c:idx val="13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3-02A5-494A-9105-F80FFCC28ED5}"/>
              </c:ext>
            </c:extLst>
          </c:dPt>
          <c:dPt>
            <c:idx val="138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5-02A5-494A-9105-F80FFCC28ED5}"/>
              </c:ext>
            </c:extLst>
          </c:dPt>
          <c:dPt>
            <c:idx val="13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7-02A5-494A-9105-F80FFCC28ED5}"/>
              </c:ext>
            </c:extLst>
          </c:dPt>
          <c:dPt>
            <c:idx val="14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9-02A5-494A-9105-F80FFCC28ED5}"/>
              </c:ext>
            </c:extLst>
          </c:dPt>
          <c:dPt>
            <c:idx val="14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B-02A5-494A-9105-F80FFCC28ED5}"/>
              </c:ext>
            </c:extLst>
          </c:dPt>
          <c:dPt>
            <c:idx val="14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D-02A5-494A-9105-F80FFCC28ED5}"/>
              </c:ext>
            </c:extLst>
          </c:dPt>
          <c:dPt>
            <c:idx val="14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F-02A5-494A-9105-F80FFCC28ED5}"/>
              </c:ext>
            </c:extLst>
          </c:dPt>
          <c:dPt>
            <c:idx val="144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1-02A5-494A-9105-F80FFCC28ED5}"/>
              </c:ext>
            </c:extLst>
          </c:dPt>
          <c:cat>
            <c:strRef>
              <c:f>Лист1!$A$2:$A$146</c:f>
              <c:strCache>
                <c:ptCount val="145"/>
                <c:pt idx="0">
                  <c:v>только</c:v>
                </c:pt>
                <c:pt idx="1">
                  <c:v>ты</c:v>
                </c:pt>
                <c:pt idx="2">
                  <c:v>когда</c:v>
                </c:pt>
                <c:pt idx="3">
                  <c:v>знать</c:v>
                </c:pt>
                <c:pt idx="4">
                  <c:v>дом</c:v>
                </c:pt>
                <c:pt idx="5">
                  <c:v>ничего</c:v>
                </c:pt>
                <c:pt idx="6">
                  <c:v>сказал</c:v>
                </c:pt>
                <c:pt idx="7">
                  <c:v>сам</c:v>
                </c:pt>
                <c:pt idx="8">
                  <c:v>руки</c:v>
                </c:pt>
                <c:pt idx="9">
                  <c:v>день</c:v>
                </c:pt>
                <c:pt idx="10">
                  <c:v>после</c:v>
                </c:pt>
                <c:pt idx="11">
                  <c:v>могл/ла/ли</c:v>
                </c:pt>
                <c:pt idx="12">
                  <c:v>идти</c:v>
                </c:pt>
                <c:pt idx="13">
                  <c:v>время</c:v>
                </c:pt>
                <c:pt idx="14">
                  <c:v>место</c:v>
                </c:pt>
                <c:pt idx="15">
                  <c:v>каждый</c:v>
                </c:pt>
                <c:pt idx="16">
                  <c:v>конец</c:v>
                </c:pt>
                <c:pt idx="17">
                  <c:v>Вы</c:v>
                </c:pt>
                <c:pt idx="18">
                  <c:v>всегда</c:v>
                </c:pt>
                <c:pt idx="19">
                  <c:v>быть</c:v>
                </c:pt>
                <c:pt idx="20">
                  <c:v>можно</c:v>
                </c:pt>
                <c:pt idx="21">
                  <c:v>хорошо</c:v>
                </c:pt>
                <c:pt idx="22">
                  <c:v>взять</c:v>
                </c:pt>
                <c:pt idx="23">
                  <c:v>мир</c:v>
                </c:pt>
                <c:pt idx="24">
                  <c:v>думать</c:v>
                </c:pt>
                <c:pt idx="25">
                  <c:v>перед</c:v>
                </c:pt>
                <c:pt idx="26">
                  <c:v>комната</c:v>
                </c:pt>
                <c:pt idx="27">
                  <c:v>один</c:v>
                </c:pt>
                <c:pt idx="28">
                  <c:v>вечер</c:v>
                </c:pt>
                <c:pt idx="29">
                  <c:v>хотеть</c:v>
                </c:pt>
                <c:pt idx="30">
                  <c:v>сейчас</c:v>
                </c:pt>
                <c:pt idx="31">
                  <c:v>просто</c:v>
                </c:pt>
                <c:pt idx="32">
                  <c:v>много</c:v>
                </c:pt>
                <c:pt idx="33">
                  <c:v>должен</c:v>
                </c:pt>
                <c:pt idx="34">
                  <c:v>много</c:v>
                </c:pt>
                <c:pt idx="35">
                  <c:v>иметь</c:v>
                </c:pt>
                <c:pt idx="36">
                  <c:v>хороший</c:v>
                </c:pt>
                <c:pt idx="37">
                  <c:v>первый</c:v>
                </c:pt>
                <c:pt idx="38">
                  <c:v>почему</c:v>
                </c:pt>
                <c:pt idx="39">
                  <c:v>мальчик</c:v>
                </c:pt>
                <c:pt idx="40">
                  <c:v>смотрел</c:v>
                </c:pt>
                <c:pt idx="41">
                  <c:v>слова</c:v>
                </c:pt>
                <c:pt idx="42">
                  <c:v>снова</c:v>
                </c:pt>
                <c:pt idx="43">
                  <c:v>школа</c:v>
                </c:pt>
                <c:pt idx="44">
                  <c:v>правда</c:v>
                </c:pt>
                <c:pt idx="45">
                  <c:v>нравиться</c:v>
                </c:pt>
                <c:pt idx="46">
                  <c:v>имя</c:v>
                </c:pt>
                <c:pt idx="47">
                  <c:v>говорить</c:v>
                </c:pt>
                <c:pt idx="48">
                  <c:v>бояться</c:v>
                </c:pt>
                <c:pt idx="49">
                  <c:v>больше</c:v>
                </c:pt>
                <c:pt idx="50">
                  <c:v>счастливый</c:v>
                </c:pt>
                <c:pt idx="51">
                  <c:v>пять</c:v>
                </c:pt>
                <c:pt idx="52">
                  <c:v>делать</c:v>
                </c:pt>
                <c:pt idx="53">
                  <c:v>годы</c:v>
                </c:pt>
                <c:pt idx="54">
                  <c:v>готовый</c:v>
                </c:pt>
                <c:pt idx="55">
                  <c:v>действительно</c:v>
                </c:pt>
                <c:pt idx="56">
                  <c:v>сегодня</c:v>
                </c:pt>
                <c:pt idx="57">
                  <c:v>видеть</c:v>
                </c:pt>
                <c:pt idx="58">
                  <c:v>четыре</c:v>
                </c:pt>
                <c:pt idx="59">
                  <c:v>семьи</c:v>
                </c:pt>
                <c:pt idx="60">
                  <c:v>кровать</c:v>
                </c:pt>
                <c:pt idx="61">
                  <c:v>великий</c:v>
                </c:pt>
                <c:pt idx="62">
                  <c:v>дерево</c:v>
                </c:pt>
                <c:pt idx="63">
                  <c:v>зал</c:v>
                </c:pt>
                <c:pt idx="64">
                  <c:v>умееть</c:v>
                </c:pt>
                <c:pt idx="65">
                  <c:v>оба</c:v>
                </c:pt>
                <c:pt idx="66">
                  <c:v>внимание</c:v>
                </c:pt>
                <c:pt idx="67">
                  <c:v>ночь</c:v>
                </c:pt>
                <c:pt idx="68">
                  <c:v>ждать</c:v>
                </c:pt>
                <c:pt idx="69">
                  <c:v>назад</c:v>
                </c:pt>
                <c:pt idx="70">
                  <c:v>профессор</c:v>
                </c:pt>
                <c:pt idx="71">
                  <c:v>вверх</c:v>
                </c:pt>
                <c:pt idx="72">
                  <c:v>немедленно</c:v>
                </c:pt>
                <c:pt idx="73">
                  <c:v>пожалуйста</c:v>
                </c:pt>
                <c:pt idx="74">
                  <c:v>правильно</c:v>
                </c:pt>
                <c:pt idx="75">
                  <c:v>сказать</c:v>
                </c:pt>
                <c:pt idx="76">
                  <c:v>уверен</c:v>
                </c:pt>
                <c:pt idx="77">
                  <c:v>возможно</c:v>
                </c:pt>
                <c:pt idx="78">
                  <c:v>далее</c:v>
                </c:pt>
                <c:pt idx="79">
                  <c:v>кусок</c:v>
                </c:pt>
                <c:pt idx="80">
                  <c:v>серьёзный</c:v>
                </c:pt>
                <c:pt idx="81">
                  <c:v>бежать</c:v>
                </c:pt>
                <c:pt idx="82">
                  <c:v>вдоль</c:v>
                </c:pt>
                <c:pt idx="83">
                  <c:v>поведение</c:v>
                </c:pt>
                <c:pt idx="84">
                  <c:v>действия</c:v>
                </c:pt>
                <c:pt idx="85">
                  <c:v>значить</c:v>
                </c:pt>
                <c:pt idx="86">
                  <c:v>задний</c:v>
                </c:pt>
                <c:pt idx="87">
                  <c:v>чувствовать</c:v>
                </c:pt>
                <c:pt idx="88">
                  <c:v>начать</c:v>
                </c:pt>
                <c:pt idx="89">
                  <c:v>студенты</c:v>
                </c:pt>
                <c:pt idx="90">
                  <c:v>следовать</c:v>
                </c:pt>
                <c:pt idx="91">
                  <c:v>приходить</c:v>
                </c:pt>
                <c:pt idx="92">
                  <c:v>нуждаться</c:v>
                </c:pt>
                <c:pt idx="93">
                  <c:v>следует</c:v>
                </c:pt>
                <c:pt idx="94">
                  <c:v>найти</c:v>
                </c:pt>
                <c:pt idx="95">
                  <c:v>арест</c:v>
                </c:pt>
                <c:pt idx="96">
                  <c:v>правило</c:v>
                </c:pt>
                <c:pt idx="97">
                  <c:v>тишина</c:v>
                </c:pt>
                <c:pt idx="98">
                  <c:v>позволить</c:v>
                </c:pt>
                <c:pt idx="99">
                  <c:v>танцевать</c:v>
                </c:pt>
                <c:pt idx="100">
                  <c:v>оправдываться</c:v>
                </c:pt>
                <c:pt idx="101">
                  <c:v>покинуть</c:v>
                </c:pt>
                <c:pt idx="102">
                  <c:v>курс</c:v>
                </c:pt>
                <c:pt idx="103">
                  <c:v>правила</c:v>
                </c:pt>
                <c:pt idx="104">
                  <c:v>класть</c:v>
                </c:pt>
                <c:pt idx="105">
                  <c:v>доверять</c:v>
                </c:pt>
                <c:pt idx="106">
                  <c:v>распределять</c:v>
                </c:pt>
                <c:pt idx="107">
                  <c:v>талия</c:v>
                </c:pt>
                <c:pt idx="108">
                  <c:v>худший</c:v>
                </c:pt>
                <c:pt idx="109">
                  <c:v>одноклассники</c:v>
                </c:pt>
                <c:pt idx="110">
                  <c:v>оправдание</c:v>
                </c:pt>
                <c:pt idx="111">
                  <c:v>легенда</c:v>
                </c:pt>
                <c:pt idx="112">
                  <c:v>предупреждать</c:v>
                </c:pt>
                <c:pt idx="113">
                  <c:v>возвратиться</c:v>
                </c:pt>
                <c:pt idx="114">
                  <c:v>запомнить</c:v>
                </c:pt>
                <c:pt idx="115">
                  <c:v>наказание</c:v>
                </c:pt>
                <c:pt idx="116">
                  <c:v>управляемый</c:v>
                </c:pt>
                <c:pt idx="117">
                  <c:v>баллы</c:v>
                </c:pt>
                <c:pt idx="118">
                  <c:v>мистер</c:v>
                </c:pt>
                <c:pt idx="119">
                  <c:v>слизерин</c:v>
                </c:pt>
                <c:pt idx="120">
                  <c:v>баллы</c:v>
                </c:pt>
                <c:pt idx="121">
                  <c:v>Хогвартс</c:v>
                </c:pt>
                <c:pt idx="122">
                  <c:v>Гриффиндор</c:v>
                </c:pt>
                <c:pt idx="123">
                  <c:v>ох</c:v>
                </c:pt>
                <c:pt idx="124">
                  <c:v>мисс</c:v>
                </c:pt>
                <c:pt idx="125">
                  <c:v>Поттеры</c:v>
                </c:pt>
                <c:pt idx="126">
                  <c:v>студент </c:v>
                </c:pt>
                <c:pt idx="127">
                  <c:v>магия</c:v>
                </c:pt>
                <c:pt idx="128">
                  <c:v>монстр</c:v>
                </c:pt>
                <c:pt idx="129">
                  <c:v>присоединиться</c:v>
                </c:pt>
                <c:pt idx="130">
                  <c:v>сиденья</c:v>
                </c:pt>
                <c:pt idx="131">
                  <c:v>распределённые</c:v>
                </c:pt>
                <c:pt idx="132">
                  <c:v>Пуффендуй</c:v>
                </c:pt>
                <c:pt idx="133">
                  <c:v>Когтевран</c:v>
                </c:pt>
                <c:pt idx="134">
                  <c:v>награждённый</c:v>
                </c:pt>
                <c:pt idx="135">
                  <c:v>ручаться</c:v>
                </c:pt>
                <c:pt idx="136">
                  <c:v>идеально</c:v>
                </c:pt>
                <c:pt idx="137">
                  <c:v>общежития</c:v>
                </c:pt>
                <c:pt idx="138">
                  <c:v>Салазар</c:v>
                </c:pt>
                <c:pt idx="139">
                  <c:v>реализованный</c:v>
                </c:pt>
                <c:pt idx="140">
                  <c:v>святочный</c:v>
                </c:pt>
                <c:pt idx="141">
                  <c:v>Уизли</c:v>
                </c:pt>
                <c:pt idx="142">
                  <c:v>офис</c:v>
                </c:pt>
                <c:pt idx="143">
                  <c:v>случившийся</c:v>
                </c:pt>
                <c:pt idx="144">
                  <c:v>зелья</c:v>
                </c:pt>
              </c:strCache>
            </c:strRef>
          </c:cat>
          <c:val>
            <c:numRef>
              <c:f>Лист1!$B$2:$B$146</c:f>
              <c:numCache>
                <c:formatCode>General</c:formatCode>
                <c:ptCount val="145"/>
                <c:pt idx="0">
                  <c:v>333</c:v>
                </c:pt>
                <c:pt idx="1">
                  <c:v>330</c:v>
                </c:pt>
                <c:pt idx="2">
                  <c:v>297</c:v>
                </c:pt>
                <c:pt idx="3">
                  <c:v>275</c:v>
                </c:pt>
                <c:pt idx="4">
                  <c:v>260</c:v>
                </c:pt>
                <c:pt idx="5">
                  <c:v>194</c:v>
                </c:pt>
                <c:pt idx="6">
                  <c:v>194</c:v>
                </c:pt>
                <c:pt idx="7">
                  <c:v>192</c:v>
                </c:pt>
                <c:pt idx="8">
                  <c:v>186</c:v>
                </c:pt>
                <c:pt idx="9">
                  <c:v>186</c:v>
                </c:pt>
                <c:pt idx="10">
                  <c:v>167</c:v>
                </c:pt>
                <c:pt idx="11">
                  <c:v>165</c:v>
                </c:pt>
                <c:pt idx="12">
                  <c:v>164</c:v>
                </c:pt>
                <c:pt idx="13">
                  <c:v>163</c:v>
                </c:pt>
                <c:pt idx="14">
                  <c:v>134</c:v>
                </c:pt>
                <c:pt idx="15">
                  <c:v>129</c:v>
                </c:pt>
                <c:pt idx="16">
                  <c:v>126</c:v>
                </c:pt>
                <c:pt idx="17">
                  <c:v>120</c:v>
                </c:pt>
                <c:pt idx="18">
                  <c:v>118</c:v>
                </c:pt>
                <c:pt idx="19">
                  <c:v>116</c:v>
                </c:pt>
                <c:pt idx="20">
                  <c:v>110</c:v>
                </c:pt>
                <c:pt idx="21">
                  <c:v>109</c:v>
                </c:pt>
                <c:pt idx="22">
                  <c:v>108</c:v>
                </c:pt>
                <c:pt idx="23">
                  <c:v>102</c:v>
                </c:pt>
                <c:pt idx="24">
                  <c:v>101</c:v>
                </c:pt>
                <c:pt idx="25">
                  <c:v>101</c:v>
                </c:pt>
                <c:pt idx="26">
                  <c:v>95</c:v>
                </c:pt>
                <c:pt idx="27">
                  <c:v>94</c:v>
                </c:pt>
                <c:pt idx="28">
                  <c:v>90</c:v>
                </c:pt>
                <c:pt idx="29">
                  <c:v>90</c:v>
                </c:pt>
                <c:pt idx="30">
                  <c:v>89</c:v>
                </c:pt>
                <c:pt idx="31">
                  <c:v>85</c:v>
                </c:pt>
                <c:pt idx="32">
                  <c:v>84</c:v>
                </c:pt>
                <c:pt idx="33">
                  <c:v>84</c:v>
                </c:pt>
                <c:pt idx="34">
                  <c:v>84</c:v>
                </c:pt>
                <c:pt idx="35">
                  <c:v>82</c:v>
                </c:pt>
                <c:pt idx="36">
                  <c:v>74</c:v>
                </c:pt>
                <c:pt idx="37">
                  <c:v>74</c:v>
                </c:pt>
                <c:pt idx="38">
                  <c:v>72</c:v>
                </c:pt>
                <c:pt idx="39">
                  <c:v>70</c:v>
                </c:pt>
                <c:pt idx="40">
                  <c:v>64</c:v>
                </c:pt>
                <c:pt idx="41">
                  <c:v>55</c:v>
                </c:pt>
                <c:pt idx="42">
                  <c:v>55</c:v>
                </c:pt>
                <c:pt idx="43">
                  <c:v>54</c:v>
                </c:pt>
                <c:pt idx="44">
                  <c:v>53</c:v>
                </c:pt>
                <c:pt idx="45">
                  <c:v>51</c:v>
                </c:pt>
                <c:pt idx="46">
                  <c:v>51</c:v>
                </c:pt>
                <c:pt idx="47">
                  <c:v>50</c:v>
                </c:pt>
                <c:pt idx="48">
                  <c:v>45</c:v>
                </c:pt>
                <c:pt idx="49">
                  <c:v>44</c:v>
                </c:pt>
                <c:pt idx="50">
                  <c:v>44</c:v>
                </c:pt>
                <c:pt idx="51">
                  <c:v>43</c:v>
                </c:pt>
                <c:pt idx="52">
                  <c:v>42</c:v>
                </c:pt>
                <c:pt idx="53">
                  <c:v>41</c:v>
                </c:pt>
                <c:pt idx="54">
                  <c:v>39</c:v>
                </c:pt>
                <c:pt idx="55">
                  <c:v>38</c:v>
                </c:pt>
                <c:pt idx="56">
                  <c:v>38</c:v>
                </c:pt>
                <c:pt idx="57">
                  <c:v>37</c:v>
                </c:pt>
                <c:pt idx="58">
                  <c:v>36</c:v>
                </c:pt>
                <c:pt idx="59">
                  <c:v>35</c:v>
                </c:pt>
                <c:pt idx="60">
                  <c:v>34</c:v>
                </c:pt>
                <c:pt idx="61">
                  <c:v>33</c:v>
                </c:pt>
                <c:pt idx="62">
                  <c:v>32</c:v>
                </c:pt>
                <c:pt idx="63">
                  <c:v>32</c:v>
                </c:pt>
                <c:pt idx="64">
                  <c:v>31</c:v>
                </c:pt>
                <c:pt idx="65">
                  <c:v>29</c:v>
                </c:pt>
                <c:pt idx="66">
                  <c:v>29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25</c:v>
                </c:pt>
                <c:pt idx="72">
                  <c:v>24</c:v>
                </c:pt>
                <c:pt idx="73">
                  <c:v>23</c:v>
                </c:pt>
                <c:pt idx="74">
                  <c:v>22</c:v>
                </c:pt>
                <c:pt idx="75">
                  <c:v>22</c:v>
                </c:pt>
                <c:pt idx="76">
                  <c:v>22</c:v>
                </c:pt>
                <c:pt idx="77">
                  <c:v>20</c:v>
                </c:pt>
                <c:pt idx="78">
                  <c:v>20</c:v>
                </c:pt>
                <c:pt idx="79">
                  <c:v>15</c:v>
                </c:pt>
                <c:pt idx="80">
                  <c:v>14</c:v>
                </c:pt>
                <c:pt idx="81">
                  <c:v>14</c:v>
                </c:pt>
                <c:pt idx="82">
                  <c:v>13</c:v>
                </c:pt>
                <c:pt idx="83">
                  <c:v>13</c:v>
                </c:pt>
                <c:pt idx="84">
                  <c:v>13</c:v>
                </c:pt>
                <c:pt idx="85">
                  <c:v>11</c:v>
                </c:pt>
                <c:pt idx="86">
                  <c:v>11</c:v>
                </c:pt>
                <c:pt idx="87">
                  <c:v>10</c:v>
                </c:pt>
                <c:pt idx="88">
                  <c:v>9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7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4</c:v>
                </c:pt>
                <c:pt idx="103">
                  <c:v>4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3-46D5-94DC-C34D2E7A51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Количество вхождений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AE-4BFC-94E7-C975E09B41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AE-4BFC-94E7-C975E09B41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AE-4BFC-94E7-C975E09B41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AE-4BFC-94E7-C975E09B415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AE-4BFC-94E7-C975E09B415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AAE-4BFC-94E7-C975E09B415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AAE-4BFC-94E7-C975E09B415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AAE-4BFC-94E7-C975E09B415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AAE-4BFC-94E7-C975E09B415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AAE-4BFC-94E7-C975E09B415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AAE-4BFC-94E7-C975E09B415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AAE-4BFC-94E7-C975E09B415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3AAE-4BFC-94E7-C975E09B415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3AAE-4BFC-94E7-C975E09B415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3AAE-4BFC-94E7-C975E09B4159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3AAE-4BFC-94E7-C975E09B4159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3AAE-4BFC-94E7-C975E09B4159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3AAE-4BFC-94E7-C975E09B4159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3AAE-4BFC-94E7-C975E09B4159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3AAE-4BFC-94E7-C975E09B4159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3AAE-4BFC-94E7-C975E09B4159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3AAE-4BFC-94E7-C975E09B4159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3AAE-4BFC-94E7-C975E09B4159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3AAE-4BFC-94E7-C975E09B4159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3AAE-4BFC-94E7-C975E09B4159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3AAE-4BFC-94E7-C975E09B4159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3AAE-4BFC-94E7-C975E09B4159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3AAE-4BFC-94E7-C975E09B4159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3AAE-4BFC-94E7-C975E09B4159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3AAE-4BFC-94E7-C975E09B4159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3AAE-4BFC-94E7-C975E09B4159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3AAE-4BFC-94E7-C975E09B4159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3AAE-4BFC-94E7-C975E09B4159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3AAE-4BFC-94E7-C975E09B4159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3AAE-4BFC-94E7-C975E09B4159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3AAE-4BFC-94E7-C975E09B4159}"/>
              </c:ext>
            </c:extLst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3AAE-4BFC-94E7-C975E09B4159}"/>
              </c:ext>
            </c:extLst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3AAE-4BFC-94E7-C975E09B4159}"/>
              </c:ext>
            </c:extLst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3AAE-4BFC-94E7-C975E09B4159}"/>
              </c:ext>
            </c:extLst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3AAE-4BFC-94E7-C975E09B4159}"/>
              </c:ext>
            </c:extLst>
          </c:dPt>
          <c:dPt>
            <c:idx val="4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3AAE-4BFC-94E7-C975E09B4159}"/>
              </c:ext>
            </c:extLst>
          </c:dPt>
          <c:dPt>
            <c:idx val="41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3AAE-4BFC-94E7-C975E09B4159}"/>
              </c:ext>
            </c:extLst>
          </c:dPt>
          <c:dPt>
            <c:idx val="42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3AAE-4BFC-94E7-C975E09B4159}"/>
              </c:ext>
            </c:extLst>
          </c:dPt>
          <c:dPt>
            <c:idx val="43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3AAE-4BFC-94E7-C975E09B4159}"/>
              </c:ext>
            </c:extLst>
          </c:dPt>
          <c:dPt>
            <c:idx val="44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9-3AAE-4BFC-94E7-C975E09B4159}"/>
              </c:ext>
            </c:extLst>
          </c:dPt>
          <c:dPt>
            <c:idx val="45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B-3AAE-4BFC-94E7-C975E09B4159}"/>
              </c:ext>
            </c:extLst>
          </c:dPt>
          <c:dPt>
            <c:idx val="46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D-3AAE-4BFC-94E7-C975E09B4159}"/>
              </c:ext>
            </c:extLst>
          </c:dPt>
          <c:dPt>
            <c:idx val="47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F-3AAE-4BFC-94E7-C975E09B4159}"/>
              </c:ext>
            </c:extLst>
          </c:dPt>
          <c:dPt>
            <c:idx val="48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1-3AAE-4BFC-94E7-C975E09B4159}"/>
              </c:ext>
            </c:extLst>
          </c:dPt>
          <c:dPt>
            <c:idx val="49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3-3AAE-4BFC-94E7-C975E09B4159}"/>
              </c:ext>
            </c:extLst>
          </c:dPt>
          <c:dPt>
            <c:idx val="50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5-3AAE-4BFC-94E7-C975E09B4159}"/>
              </c:ext>
            </c:extLst>
          </c:dPt>
          <c:dPt>
            <c:idx val="51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7-3AAE-4BFC-94E7-C975E09B4159}"/>
              </c:ext>
            </c:extLst>
          </c:dPt>
          <c:dPt>
            <c:idx val="52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9-3AAE-4BFC-94E7-C975E09B4159}"/>
              </c:ext>
            </c:extLst>
          </c:dPt>
          <c:dPt>
            <c:idx val="53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B-3AAE-4BFC-94E7-C975E09B4159}"/>
              </c:ext>
            </c:extLst>
          </c:dPt>
          <c:dPt>
            <c:idx val="5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D-3AAE-4BFC-94E7-C975E09B4159}"/>
              </c:ext>
            </c:extLst>
          </c:dPt>
          <c:dPt>
            <c:idx val="5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6F-3AAE-4BFC-94E7-C975E09B4159}"/>
              </c:ext>
            </c:extLst>
          </c:dPt>
          <c:dPt>
            <c:idx val="56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1-3AAE-4BFC-94E7-C975E09B4159}"/>
              </c:ext>
            </c:extLst>
          </c:dPt>
          <c:dPt>
            <c:idx val="57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3-3AAE-4BFC-94E7-C975E09B4159}"/>
              </c:ext>
            </c:extLst>
          </c:dPt>
          <c:dPt>
            <c:idx val="58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5-3AAE-4BFC-94E7-C975E09B4159}"/>
              </c:ext>
            </c:extLst>
          </c:dPt>
          <c:dPt>
            <c:idx val="59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7-3AAE-4BFC-94E7-C975E09B4159}"/>
              </c:ext>
            </c:extLst>
          </c:dPt>
          <c:dPt>
            <c:idx val="6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9-3AAE-4BFC-94E7-C975E09B4159}"/>
              </c:ext>
            </c:extLst>
          </c:dPt>
          <c:dPt>
            <c:idx val="61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B-3AAE-4BFC-94E7-C975E09B4159}"/>
              </c:ext>
            </c:extLst>
          </c:dPt>
          <c:dPt>
            <c:idx val="62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D-3AAE-4BFC-94E7-C975E09B4159}"/>
              </c:ext>
            </c:extLst>
          </c:dPt>
          <c:dPt>
            <c:idx val="63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7F-3AAE-4BFC-94E7-C975E09B4159}"/>
              </c:ext>
            </c:extLst>
          </c:dPt>
          <c:dPt>
            <c:idx val="6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1-3AAE-4BFC-94E7-C975E09B4159}"/>
              </c:ext>
            </c:extLst>
          </c:dPt>
          <c:dPt>
            <c:idx val="6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3-3AAE-4BFC-94E7-C975E09B4159}"/>
              </c:ext>
            </c:extLst>
          </c:dPt>
          <c:dPt>
            <c:idx val="6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5-3AAE-4BFC-94E7-C975E09B4159}"/>
              </c:ext>
            </c:extLst>
          </c:dPt>
          <c:dPt>
            <c:idx val="67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7-3AAE-4BFC-94E7-C975E09B4159}"/>
              </c:ext>
            </c:extLst>
          </c:dPt>
          <c:dPt>
            <c:idx val="68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9-3AAE-4BFC-94E7-C975E09B4159}"/>
              </c:ext>
            </c:extLst>
          </c:dPt>
          <c:dPt>
            <c:idx val="69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B-3AAE-4BFC-94E7-C975E09B4159}"/>
              </c:ext>
            </c:extLst>
          </c:dPt>
          <c:dPt>
            <c:idx val="7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D-3AAE-4BFC-94E7-C975E09B4159}"/>
              </c:ext>
            </c:extLst>
          </c:dPt>
          <c:dPt>
            <c:idx val="71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8F-3AAE-4BFC-94E7-C975E09B4159}"/>
              </c:ext>
            </c:extLst>
          </c:dPt>
          <c:dPt>
            <c:idx val="72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1-3AAE-4BFC-94E7-C975E09B4159}"/>
              </c:ext>
            </c:extLst>
          </c:dPt>
          <c:dPt>
            <c:idx val="73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3-3AAE-4BFC-94E7-C975E09B4159}"/>
              </c:ext>
            </c:extLst>
          </c:dPt>
          <c:dPt>
            <c:idx val="74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5-3AAE-4BFC-94E7-C975E09B4159}"/>
              </c:ext>
            </c:extLst>
          </c:dPt>
          <c:dPt>
            <c:idx val="75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7-3AAE-4BFC-94E7-C975E09B4159}"/>
              </c:ext>
            </c:extLst>
          </c:dPt>
          <c:dPt>
            <c:idx val="76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9-3AAE-4BFC-94E7-C975E09B4159}"/>
              </c:ext>
            </c:extLst>
          </c:dPt>
          <c:dPt>
            <c:idx val="77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B-3AAE-4BFC-94E7-C975E09B4159}"/>
              </c:ext>
            </c:extLst>
          </c:dPt>
          <c:dPt>
            <c:idx val="78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D-3AAE-4BFC-94E7-C975E09B4159}"/>
              </c:ext>
            </c:extLst>
          </c:dPt>
          <c:dPt>
            <c:idx val="79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9F-3AAE-4BFC-94E7-C975E09B4159}"/>
              </c:ext>
            </c:extLst>
          </c:dPt>
          <c:dPt>
            <c:idx val="8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1-3AAE-4BFC-94E7-C975E09B4159}"/>
              </c:ext>
            </c:extLst>
          </c:dPt>
          <c:dPt>
            <c:idx val="8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3-3AAE-4BFC-94E7-C975E09B4159}"/>
              </c:ext>
            </c:extLst>
          </c:dPt>
          <c:dPt>
            <c:idx val="8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5-3AAE-4BFC-94E7-C975E09B4159}"/>
              </c:ext>
            </c:extLst>
          </c:dPt>
          <c:dPt>
            <c:idx val="8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7-3AAE-4BFC-94E7-C975E09B4159}"/>
              </c:ext>
            </c:extLst>
          </c:dPt>
          <c:dPt>
            <c:idx val="84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9-3AAE-4BFC-94E7-C975E09B4159}"/>
              </c:ext>
            </c:extLst>
          </c:dPt>
          <c:dPt>
            <c:idx val="85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B-3AAE-4BFC-94E7-C975E09B4159}"/>
              </c:ext>
            </c:extLst>
          </c:dPt>
          <c:dPt>
            <c:idx val="86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D-3AAE-4BFC-94E7-C975E09B4159}"/>
              </c:ext>
            </c:extLst>
          </c:dPt>
          <c:dPt>
            <c:idx val="87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AF-3AAE-4BFC-94E7-C975E09B4159}"/>
              </c:ext>
            </c:extLst>
          </c:dPt>
          <c:dPt>
            <c:idx val="88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1-3AAE-4BFC-94E7-C975E09B4159}"/>
              </c:ext>
            </c:extLst>
          </c:dPt>
          <c:dPt>
            <c:idx val="89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3-3AAE-4BFC-94E7-C975E09B4159}"/>
              </c:ext>
            </c:extLst>
          </c:dPt>
          <c:dPt>
            <c:idx val="9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5-3AAE-4BFC-94E7-C975E09B4159}"/>
              </c:ext>
            </c:extLst>
          </c:dPt>
          <c:dPt>
            <c:idx val="91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7-3AAE-4BFC-94E7-C975E09B4159}"/>
              </c:ext>
            </c:extLst>
          </c:dPt>
          <c:dPt>
            <c:idx val="92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9-3AAE-4BFC-94E7-C975E09B4159}"/>
              </c:ext>
            </c:extLst>
          </c:dPt>
          <c:dPt>
            <c:idx val="93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B-3AAE-4BFC-94E7-C975E09B4159}"/>
              </c:ext>
            </c:extLst>
          </c:dPt>
          <c:dPt>
            <c:idx val="94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D-3AAE-4BFC-94E7-C975E09B4159}"/>
              </c:ext>
            </c:extLst>
          </c:dPt>
          <c:dPt>
            <c:idx val="95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BF-3AAE-4BFC-94E7-C975E09B4159}"/>
              </c:ext>
            </c:extLst>
          </c:dPt>
          <c:dPt>
            <c:idx val="96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1-3AAE-4BFC-94E7-C975E09B4159}"/>
              </c:ext>
            </c:extLst>
          </c:dPt>
          <c:dPt>
            <c:idx val="97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3-3AAE-4BFC-94E7-C975E09B4159}"/>
              </c:ext>
            </c:extLst>
          </c:dPt>
          <c:dPt>
            <c:idx val="98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5-3AAE-4BFC-94E7-C975E09B4159}"/>
              </c:ext>
            </c:extLst>
          </c:dPt>
          <c:dPt>
            <c:idx val="99"/>
            <c:bubble3D val="0"/>
            <c:spPr>
              <a:solidFill>
                <a:schemeClr val="accent4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7-3AAE-4BFC-94E7-C975E09B4159}"/>
              </c:ext>
            </c:extLst>
          </c:dPt>
          <c:dPt>
            <c:idx val="100"/>
            <c:bubble3D val="0"/>
            <c:spPr>
              <a:solidFill>
                <a:schemeClr val="accent5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9-3AAE-4BFC-94E7-C975E09B4159}"/>
              </c:ext>
            </c:extLst>
          </c:dPt>
          <c:dPt>
            <c:idx val="101"/>
            <c:bubble3D val="0"/>
            <c:spPr>
              <a:solidFill>
                <a:schemeClr val="accent6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B-3AAE-4BFC-94E7-C975E09B4159}"/>
              </c:ext>
            </c:extLst>
          </c:dPt>
          <c:dPt>
            <c:idx val="102"/>
            <c:bubble3D val="0"/>
            <c:spPr>
              <a:solidFill>
                <a:schemeClr val="accent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D-3AAE-4BFC-94E7-C975E09B4159}"/>
              </c:ext>
            </c:extLst>
          </c:dPt>
          <c:dPt>
            <c:idx val="103"/>
            <c:bubble3D val="0"/>
            <c:spPr>
              <a:solidFill>
                <a:schemeClr val="accent2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CF-3AAE-4BFC-94E7-C975E09B4159}"/>
              </c:ext>
            </c:extLst>
          </c:dPt>
          <c:dPt>
            <c:idx val="104"/>
            <c:bubble3D val="0"/>
            <c:spPr>
              <a:solidFill>
                <a:schemeClr val="accent3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1-3AAE-4BFC-94E7-C975E09B4159}"/>
              </c:ext>
            </c:extLst>
          </c:dPt>
          <c:dPt>
            <c:idx val="105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3-3AAE-4BFC-94E7-C975E09B4159}"/>
              </c:ext>
            </c:extLst>
          </c:dPt>
          <c:dPt>
            <c:idx val="106"/>
            <c:bubble3D val="0"/>
            <c:spPr>
              <a:solidFill>
                <a:schemeClr val="accent5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5-3AAE-4BFC-94E7-C975E09B4159}"/>
              </c:ext>
            </c:extLst>
          </c:dPt>
          <c:dPt>
            <c:idx val="107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7-3AAE-4BFC-94E7-C975E09B4159}"/>
              </c:ext>
            </c:extLst>
          </c:dPt>
          <c:dPt>
            <c:idx val="108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9-3AAE-4BFC-94E7-C975E09B4159}"/>
              </c:ext>
            </c:extLst>
          </c:dPt>
          <c:dPt>
            <c:idx val="10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B-3AAE-4BFC-94E7-C975E09B4159}"/>
              </c:ext>
            </c:extLst>
          </c:dPt>
          <c:dPt>
            <c:idx val="11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D-3AAE-4BFC-94E7-C975E09B4159}"/>
              </c:ext>
            </c:extLst>
          </c:dPt>
          <c:dPt>
            <c:idx val="11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DF-3AAE-4BFC-94E7-C975E09B4159}"/>
              </c:ext>
            </c:extLst>
          </c:dPt>
          <c:dPt>
            <c:idx val="11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1-3AAE-4BFC-94E7-C975E09B4159}"/>
              </c:ext>
            </c:extLst>
          </c:dPt>
          <c:dPt>
            <c:idx val="11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3-3AAE-4BFC-94E7-C975E09B4159}"/>
              </c:ext>
            </c:extLst>
          </c:dPt>
          <c:dPt>
            <c:idx val="114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5-3AAE-4BFC-94E7-C975E09B4159}"/>
              </c:ext>
            </c:extLst>
          </c:dPt>
          <c:dPt>
            <c:idx val="115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7-3AAE-4BFC-94E7-C975E09B4159}"/>
              </c:ext>
            </c:extLst>
          </c:dPt>
          <c:dPt>
            <c:idx val="116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9-3AAE-4BFC-94E7-C975E09B4159}"/>
              </c:ext>
            </c:extLst>
          </c:dPt>
          <c:dPt>
            <c:idx val="117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B-3AAE-4BFC-94E7-C975E09B4159}"/>
              </c:ext>
            </c:extLst>
          </c:dPt>
          <c:dPt>
            <c:idx val="118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D-3AAE-4BFC-94E7-C975E09B4159}"/>
              </c:ext>
            </c:extLst>
          </c:dPt>
          <c:dPt>
            <c:idx val="119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EF-3AAE-4BFC-94E7-C975E09B4159}"/>
              </c:ext>
            </c:extLst>
          </c:dPt>
          <c:dPt>
            <c:idx val="12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1-3AAE-4BFC-94E7-C975E09B4159}"/>
              </c:ext>
            </c:extLst>
          </c:dPt>
          <c:dPt>
            <c:idx val="121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3-3AAE-4BFC-94E7-C975E09B4159}"/>
              </c:ext>
            </c:extLst>
          </c:dPt>
          <c:dPt>
            <c:idx val="122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5-3AAE-4BFC-94E7-C975E09B4159}"/>
              </c:ext>
            </c:extLst>
          </c:dPt>
          <c:dPt>
            <c:idx val="123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7-3AAE-4BFC-94E7-C975E09B4159}"/>
              </c:ext>
            </c:extLst>
          </c:dPt>
          <c:dPt>
            <c:idx val="124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9-3AAE-4BFC-94E7-C975E09B4159}"/>
              </c:ext>
            </c:extLst>
          </c:dPt>
          <c:dPt>
            <c:idx val="125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B-3AAE-4BFC-94E7-C975E09B4159}"/>
              </c:ext>
            </c:extLst>
          </c:dPt>
          <c:dPt>
            <c:idx val="126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D-3AAE-4BFC-94E7-C975E09B4159}"/>
              </c:ext>
            </c:extLst>
          </c:dPt>
          <c:dPt>
            <c:idx val="127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FF-3AAE-4BFC-94E7-C975E09B4159}"/>
              </c:ext>
            </c:extLst>
          </c:dPt>
          <c:dPt>
            <c:idx val="128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1-3AAE-4BFC-94E7-C975E09B4159}"/>
              </c:ext>
            </c:extLst>
          </c:dPt>
          <c:dPt>
            <c:idx val="129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3-3AAE-4BFC-94E7-C975E09B4159}"/>
              </c:ext>
            </c:extLst>
          </c:dPt>
          <c:dPt>
            <c:idx val="13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5-3AAE-4BFC-94E7-C975E09B4159}"/>
              </c:ext>
            </c:extLst>
          </c:dPt>
          <c:dPt>
            <c:idx val="131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7-3AAE-4BFC-94E7-C975E09B4159}"/>
              </c:ext>
            </c:extLst>
          </c:dPt>
          <c:dPt>
            <c:idx val="13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9-3AAE-4BFC-94E7-C975E09B4159}"/>
              </c:ext>
            </c:extLst>
          </c:dPt>
          <c:dPt>
            <c:idx val="13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B-3AAE-4BFC-94E7-C975E09B4159}"/>
              </c:ext>
            </c:extLst>
          </c:dPt>
          <c:dPt>
            <c:idx val="13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D-3AAE-4BFC-94E7-C975E09B4159}"/>
              </c:ext>
            </c:extLst>
          </c:dPt>
          <c:dPt>
            <c:idx val="13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0F-3AAE-4BFC-94E7-C975E09B4159}"/>
              </c:ext>
            </c:extLst>
          </c:dPt>
          <c:dPt>
            <c:idx val="136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1-3AAE-4BFC-94E7-C975E09B4159}"/>
              </c:ext>
            </c:extLst>
          </c:dPt>
          <c:dPt>
            <c:idx val="13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3-3AAE-4BFC-94E7-C975E09B4159}"/>
              </c:ext>
            </c:extLst>
          </c:dPt>
          <c:dPt>
            <c:idx val="138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5-3AAE-4BFC-94E7-C975E09B4159}"/>
              </c:ext>
            </c:extLst>
          </c:dPt>
          <c:dPt>
            <c:idx val="139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7-3AAE-4BFC-94E7-C975E09B4159}"/>
              </c:ext>
            </c:extLst>
          </c:dPt>
          <c:dPt>
            <c:idx val="14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9-3AAE-4BFC-94E7-C975E09B4159}"/>
              </c:ext>
            </c:extLst>
          </c:dPt>
          <c:dPt>
            <c:idx val="141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B-3AAE-4BFC-94E7-C975E09B4159}"/>
              </c:ext>
            </c:extLst>
          </c:dPt>
          <c:dPt>
            <c:idx val="14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D-3AAE-4BFC-94E7-C975E09B4159}"/>
              </c:ext>
            </c:extLst>
          </c:dPt>
          <c:dPt>
            <c:idx val="14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1F-3AAE-4BFC-94E7-C975E09B4159}"/>
              </c:ext>
            </c:extLst>
          </c:dPt>
          <c:dPt>
            <c:idx val="144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121-3AAE-4BFC-94E7-C975E09B4159}"/>
              </c:ext>
            </c:extLst>
          </c:dPt>
          <c:cat>
            <c:strRef>
              <c:f>Лист1!$A$2:$A$146</c:f>
              <c:strCache>
                <c:ptCount val="145"/>
                <c:pt idx="0">
                  <c:v>только</c:v>
                </c:pt>
                <c:pt idx="1">
                  <c:v>ты</c:v>
                </c:pt>
                <c:pt idx="2">
                  <c:v>когда</c:v>
                </c:pt>
                <c:pt idx="3">
                  <c:v>знать</c:v>
                </c:pt>
                <c:pt idx="4">
                  <c:v>дом</c:v>
                </c:pt>
                <c:pt idx="5">
                  <c:v>ничего</c:v>
                </c:pt>
                <c:pt idx="6">
                  <c:v>сказал</c:v>
                </c:pt>
                <c:pt idx="7">
                  <c:v>сам</c:v>
                </c:pt>
                <c:pt idx="8">
                  <c:v>руки</c:v>
                </c:pt>
                <c:pt idx="9">
                  <c:v>день</c:v>
                </c:pt>
                <c:pt idx="10">
                  <c:v>после</c:v>
                </c:pt>
                <c:pt idx="11">
                  <c:v>могл/ла/ли</c:v>
                </c:pt>
                <c:pt idx="12">
                  <c:v>идти</c:v>
                </c:pt>
                <c:pt idx="13">
                  <c:v>время</c:v>
                </c:pt>
                <c:pt idx="14">
                  <c:v>место</c:v>
                </c:pt>
                <c:pt idx="15">
                  <c:v>каждый</c:v>
                </c:pt>
                <c:pt idx="16">
                  <c:v>конец</c:v>
                </c:pt>
                <c:pt idx="17">
                  <c:v>Вы</c:v>
                </c:pt>
                <c:pt idx="18">
                  <c:v>всегда</c:v>
                </c:pt>
                <c:pt idx="19">
                  <c:v>быть</c:v>
                </c:pt>
                <c:pt idx="20">
                  <c:v>можно</c:v>
                </c:pt>
                <c:pt idx="21">
                  <c:v>хорошо</c:v>
                </c:pt>
                <c:pt idx="22">
                  <c:v>взять</c:v>
                </c:pt>
                <c:pt idx="23">
                  <c:v>мир</c:v>
                </c:pt>
                <c:pt idx="24">
                  <c:v>думать</c:v>
                </c:pt>
                <c:pt idx="25">
                  <c:v>перед</c:v>
                </c:pt>
                <c:pt idx="26">
                  <c:v>комната</c:v>
                </c:pt>
                <c:pt idx="27">
                  <c:v>один</c:v>
                </c:pt>
                <c:pt idx="28">
                  <c:v>вечер</c:v>
                </c:pt>
                <c:pt idx="29">
                  <c:v>хотеть</c:v>
                </c:pt>
                <c:pt idx="30">
                  <c:v>сейчас</c:v>
                </c:pt>
                <c:pt idx="31">
                  <c:v>просто</c:v>
                </c:pt>
                <c:pt idx="32">
                  <c:v>много</c:v>
                </c:pt>
                <c:pt idx="33">
                  <c:v>должен</c:v>
                </c:pt>
                <c:pt idx="34">
                  <c:v>много</c:v>
                </c:pt>
                <c:pt idx="35">
                  <c:v>иметь</c:v>
                </c:pt>
                <c:pt idx="36">
                  <c:v>хороший</c:v>
                </c:pt>
                <c:pt idx="37">
                  <c:v>первый</c:v>
                </c:pt>
                <c:pt idx="38">
                  <c:v>почему</c:v>
                </c:pt>
                <c:pt idx="39">
                  <c:v>мальчик</c:v>
                </c:pt>
                <c:pt idx="40">
                  <c:v>смотрел</c:v>
                </c:pt>
                <c:pt idx="41">
                  <c:v>слова</c:v>
                </c:pt>
                <c:pt idx="42">
                  <c:v>снова</c:v>
                </c:pt>
                <c:pt idx="43">
                  <c:v>школа</c:v>
                </c:pt>
                <c:pt idx="44">
                  <c:v>правда</c:v>
                </c:pt>
                <c:pt idx="45">
                  <c:v>нравиться</c:v>
                </c:pt>
                <c:pt idx="46">
                  <c:v>имя</c:v>
                </c:pt>
                <c:pt idx="47">
                  <c:v>говорить</c:v>
                </c:pt>
                <c:pt idx="48">
                  <c:v>бояться</c:v>
                </c:pt>
                <c:pt idx="49">
                  <c:v>больше</c:v>
                </c:pt>
                <c:pt idx="50">
                  <c:v>счастливый</c:v>
                </c:pt>
                <c:pt idx="51">
                  <c:v>пять</c:v>
                </c:pt>
                <c:pt idx="52">
                  <c:v>делать</c:v>
                </c:pt>
                <c:pt idx="53">
                  <c:v>годы</c:v>
                </c:pt>
                <c:pt idx="54">
                  <c:v>готовый</c:v>
                </c:pt>
                <c:pt idx="55">
                  <c:v>действительно</c:v>
                </c:pt>
                <c:pt idx="56">
                  <c:v>сегодня</c:v>
                </c:pt>
                <c:pt idx="57">
                  <c:v>видеть</c:v>
                </c:pt>
                <c:pt idx="58">
                  <c:v>четыре</c:v>
                </c:pt>
                <c:pt idx="59">
                  <c:v>семьи</c:v>
                </c:pt>
                <c:pt idx="60">
                  <c:v>кровать</c:v>
                </c:pt>
                <c:pt idx="61">
                  <c:v>великий</c:v>
                </c:pt>
                <c:pt idx="62">
                  <c:v>дерево</c:v>
                </c:pt>
                <c:pt idx="63">
                  <c:v>зал</c:v>
                </c:pt>
                <c:pt idx="64">
                  <c:v>умееть</c:v>
                </c:pt>
                <c:pt idx="65">
                  <c:v>оба</c:v>
                </c:pt>
                <c:pt idx="66">
                  <c:v>внимание</c:v>
                </c:pt>
                <c:pt idx="67">
                  <c:v>ночь</c:v>
                </c:pt>
                <c:pt idx="68">
                  <c:v>ждать</c:v>
                </c:pt>
                <c:pt idx="69">
                  <c:v>назад</c:v>
                </c:pt>
                <c:pt idx="70">
                  <c:v>профессор</c:v>
                </c:pt>
                <c:pt idx="71">
                  <c:v>вверх</c:v>
                </c:pt>
                <c:pt idx="72">
                  <c:v>немедленно</c:v>
                </c:pt>
                <c:pt idx="73">
                  <c:v>пожалуйста</c:v>
                </c:pt>
                <c:pt idx="74">
                  <c:v>правильно</c:v>
                </c:pt>
                <c:pt idx="75">
                  <c:v>сказать</c:v>
                </c:pt>
                <c:pt idx="76">
                  <c:v>уверен</c:v>
                </c:pt>
                <c:pt idx="77">
                  <c:v>возможно</c:v>
                </c:pt>
                <c:pt idx="78">
                  <c:v>далее</c:v>
                </c:pt>
                <c:pt idx="79">
                  <c:v>кусок</c:v>
                </c:pt>
                <c:pt idx="80">
                  <c:v>серьёзный</c:v>
                </c:pt>
                <c:pt idx="81">
                  <c:v>бежать</c:v>
                </c:pt>
                <c:pt idx="82">
                  <c:v>вдоль</c:v>
                </c:pt>
                <c:pt idx="83">
                  <c:v>поведение</c:v>
                </c:pt>
                <c:pt idx="84">
                  <c:v>действия</c:v>
                </c:pt>
                <c:pt idx="85">
                  <c:v>значить</c:v>
                </c:pt>
                <c:pt idx="86">
                  <c:v>задний</c:v>
                </c:pt>
                <c:pt idx="87">
                  <c:v>чувствовать</c:v>
                </c:pt>
                <c:pt idx="88">
                  <c:v>начать</c:v>
                </c:pt>
                <c:pt idx="89">
                  <c:v>студенты</c:v>
                </c:pt>
                <c:pt idx="90">
                  <c:v>следовать</c:v>
                </c:pt>
                <c:pt idx="91">
                  <c:v>приходить</c:v>
                </c:pt>
                <c:pt idx="92">
                  <c:v>нуждаться</c:v>
                </c:pt>
                <c:pt idx="93">
                  <c:v>следует</c:v>
                </c:pt>
                <c:pt idx="94">
                  <c:v>найти</c:v>
                </c:pt>
                <c:pt idx="95">
                  <c:v>арест</c:v>
                </c:pt>
                <c:pt idx="96">
                  <c:v>правило</c:v>
                </c:pt>
                <c:pt idx="97">
                  <c:v>тишина</c:v>
                </c:pt>
                <c:pt idx="98">
                  <c:v>позволить</c:v>
                </c:pt>
                <c:pt idx="99">
                  <c:v>танцевать</c:v>
                </c:pt>
                <c:pt idx="100">
                  <c:v>оправдываться</c:v>
                </c:pt>
                <c:pt idx="101">
                  <c:v>покинуть</c:v>
                </c:pt>
                <c:pt idx="102">
                  <c:v>курс</c:v>
                </c:pt>
                <c:pt idx="103">
                  <c:v>правила</c:v>
                </c:pt>
                <c:pt idx="104">
                  <c:v>класть</c:v>
                </c:pt>
                <c:pt idx="105">
                  <c:v>доверять</c:v>
                </c:pt>
                <c:pt idx="106">
                  <c:v>распределять</c:v>
                </c:pt>
                <c:pt idx="107">
                  <c:v>талия</c:v>
                </c:pt>
                <c:pt idx="108">
                  <c:v>худший</c:v>
                </c:pt>
                <c:pt idx="109">
                  <c:v>одноклассники</c:v>
                </c:pt>
                <c:pt idx="110">
                  <c:v>оправдание</c:v>
                </c:pt>
                <c:pt idx="111">
                  <c:v>легенда</c:v>
                </c:pt>
                <c:pt idx="112">
                  <c:v>предупреждать</c:v>
                </c:pt>
                <c:pt idx="113">
                  <c:v>возвратиться</c:v>
                </c:pt>
                <c:pt idx="114">
                  <c:v>запомнить</c:v>
                </c:pt>
                <c:pt idx="115">
                  <c:v>наказание</c:v>
                </c:pt>
                <c:pt idx="116">
                  <c:v>управляемый</c:v>
                </c:pt>
                <c:pt idx="117">
                  <c:v>баллы</c:v>
                </c:pt>
                <c:pt idx="118">
                  <c:v>мистер</c:v>
                </c:pt>
                <c:pt idx="119">
                  <c:v>слизерин</c:v>
                </c:pt>
                <c:pt idx="120">
                  <c:v>баллы</c:v>
                </c:pt>
                <c:pt idx="121">
                  <c:v>Хогвартс</c:v>
                </c:pt>
                <c:pt idx="122">
                  <c:v>Гриффиндор</c:v>
                </c:pt>
                <c:pt idx="123">
                  <c:v>ох</c:v>
                </c:pt>
                <c:pt idx="124">
                  <c:v>мисс</c:v>
                </c:pt>
                <c:pt idx="125">
                  <c:v>Поттеры</c:v>
                </c:pt>
                <c:pt idx="126">
                  <c:v>студент </c:v>
                </c:pt>
                <c:pt idx="127">
                  <c:v>магия</c:v>
                </c:pt>
                <c:pt idx="128">
                  <c:v>монстр</c:v>
                </c:pt>
                <c:pt idx="129">
                  <c:v>присоединиться</c:v>
                </c:pt>
                <c:pt idx="130">
                  <c:v>сиденья</c:v>
                </c:pt>
                <c:pt idx="131">
                  <c:v>распределённые</c:v>
                </c:pt>
                <c:pt idx="132">
                  <c:v>Пуффендуй</c:v>
                </c:pt>
                <c:pt idx="133">
                  <c:v>Когтевран</c:v>
                </c:pt>
                <c:pt idx="134">
                  <c:v>награждённый</c:v>
                </c:pt>
                <c:pt idx="135">
                  <c:v>ручаться</c:v>
                </c:pt>
                <c:pt idx="136">
                  <c:v>идеально</c:v>
                </c:pt>
                <c:pt idx="137">
                  <c:v>общежития</c:v>
                </c:pt>
                <c:pt idx="138">
                  <c:v>Салазар</c:v>
                </c:pt>
                <c:pt idx="139">
                  <c:v>реализованный</c:v>
                </c:pt>
                <c:pt idx="140">
                  <c:v>святочный</c:v>
                </c:pt>
                <c:pt idx="141">
                  <c:v>Уизли</c:v>
                </c:pt>
                <c:pt idx="142">
                  <c:v>офис</c:v>
                </c:pt>
                <c:pt idx="143">
                  <c:v>случившийся</c:v>
                </c:pt>
                <c:pt idx="144">
                  <c:v>зелья</c:v>
                </c:pt>
              </c:strCache>
            </c:strRef>
          </c:cat>
          <c:val>
            <c:numRef>
              <c:f>Лист1!$B$2:$B$146</c:f>
              <c:numCache>
                <c:formatCode>General</c:formatCode>
                <c:ptCount val="145"/>
                <c:pt idx="0">
                  <c:v>333</c:v>
                </c:pt>
                <c:pt idx="1">
                  <c:v>330</c:v>
                </c:pt>
                <c:pt idx="2">
                  <c:v>297</c:v>
                </c:pt>
                <c:pt idx="3">
                  <c:v>275</c:v>
                </c:pt>
                <c:pt idx="4">
                  <c:v>260</c:v>
                </c:pt>
                <c:pt idx="5">
                  <c:v>194</c:v>
                </c:pt>
                <c:pt idx="6">
                  <c:v>194</c:v>
                </c:pt>
                <c:pt idx="7">
                  <c:v>192</c:v>
                </c:pt>
                <c:pt idx="8">
                  <c:v>186</c:v>
                </c:pt>
                <c:pt idx="9">
                  <c:v>186</c:v>
                </c:pt>
                <c:pt idx="10">
                  <c:v>167</c:v>
                </c:pt>
                <c:pt idx="11">
                  <c:v>165</c:v>
                </c:pt>
                <c:pt idx="12">
                  <c:v>164</c:v>
                </c:pt>
                <c:pt idx="13">
                  <c:v>163</c:v>
                </c:pt>
                <c:pt idx="14">
                  <c:v>134</c:v>
                </c:pt>
                <c:pt idx="15">
                  <c:v>129</c:v>
                </c:pt>
                <c:pt idx="16">
                  <c:v>126</c:v>
                </c:pt>
                <c:pt idx="17">
                  <c:v>120</c:v>
                </c:pt>
                <c:pt idx="18">
                  <c:v>118</c:v>
                </c:pt>
                <c:pt idx="19">
                  <c:v>116</c:v>
                </c:pt>
                <c:pt idx="20">
                  <c:v>110</c:v>
                </c:pt>
                <c:pt idx="21">
                  <c:v>109</c:v>
                </c:pt>
                <c:pt idx="22">
                  <c:v>108</c:v>
                </c:pt>
                <c:pt idx="23">
                  <c:v>102</c:v>
                </c:pt>
                <c:pt idx="24">
                  <c:v>101</c:v>
                </c:pt>
                <c:pt idx="25">
                  <c:v>101</c:v>
                </c:pt>
                <c:pt idx="26">
                  <c:v>95</c:v>
                </c:pt>
                <c:pt idx="27">
                  <c:v>94</c:v>
                </c:pt>
                <c:pt idx="28">
                  <c:v>90</c:v>
                </c:pt>
                <c:pt idx="29">
                  <c:v>90</c:v>
                </c:pt>
                <c:pt idx="30">
                  <c:v>89</c:v>
                </c:pt>
                <c:pt idx="31">
                  <c:v>85</c:v>
                </c:pt>
                <c:pt idx="32">
                  <c:v>84</c:v>
                </c:pt>
                <c:pt idx="33">
                  <c:v>84</c:v>
                </c:pt>
                <c:pt idx="34">
                  <c:v>84</c:v>
                </c:pt>
                <c:pt idx="35">
                  <c:v>82</c:v>
                </c:pt>
                <c:pt idx="36">
                  <c:v>74</c:v>
                </c:pt>
                <c:pt idx="37">
                  <c:v>74</c:v>
                </c:pt>
                <c:pt idx="38">
                  <c:v>72</c:v>
                </c:pt>
                <c:pt idx="39">
                  <c:v>70</c:v>
                </c:pt>
                <c:pt idx="40">
                  <c:v>64</c:v>
                </c:pt>
                <c:pt idx="41">
                  <c:v>55</c:v>
                </c:pt>
                <c:pt idx="42">
                  <c:v>55</c:v>
                </c:pt>
                <c:pt idx="43">
                  <c:v>54</c:v>
                </c:pt>
                <c:pt idx="44">
                  <c:v>53</c:v>
                </c:pt>
                <c:pt idx="45">
                  <c:v>51</c:v>
                </c:pt>
                <c:pt idx="46">
                  <c:v>51</c:v>
                </c:pt>
                <c:pt idx="47">
                  <c:v>50</c:v>
                </c:pt>
                <c:pt idx="48">
                  <c:v>45</c:v>
                </c:pt>
                <c:pt idx="49">
                  <c:v>44</c:v>
                </c:pt>
                <c:pt idx="50">
                  <c:v>44</c:v>
                </c:pt>
                <c:pt idx="51">
                  <c:v>43</c:v>
                </c:pt>
                <c:pt idx="52">
                  <c:v>42</c:v>
                </c:pt>
                <c:pt idx="53">
                  <c:v>41</c:v>
                </c:pt>
                <c:pt idx="54">
                  <c:v>39</c:v>
                </c:pt>
                <c:pt idx="55">
                  <c:v>38</c:v>
                </c:pt>
                <c:pt idx="56">
                  <c:v>38</c:v>
                </c:pt>
                <c:pt idx="57">
                  <c:v>37</c:v>
                </c:pt>
                <c:pt idx="58">
                  <c:v>36</c:v>
                </c:pt>
                <c:pt idx="59">
                  <c:v>35</c:v>
                </c:pt>
                <c:pt idx="60">
                  <c:v>34</c:v>
                </c:pt>
                <c:pt idx="61">
                  <c:v>33</c:v>
                </c:pt>
                <c:pt idx="62">
                  <c:v>32</c:v>
                </c:pt>
                <c:pt idx="63">
                  <c:v>32</c:v>
                </c:pt>
                <c:pt idx="64">
                  <c:v>31</c:v>
                </c:pt>
                <c:pt idx="65">
                  <c:v>29</c:v>
                </c:pt>
                <c:pt idx="66">
                  <c:v>29</c:v>
                </c:pt>
                <c:pt idx="67">
                  <c:v>28</c:v>
                </c:pt>
                <c:pt idx="68">
                  <c:v>28</c:v>
                </c:pt>
                <c:pt idx="69">
                  <c:v>28</c:v>
                </c:pt>
                <c:pt idx="70">
                  <c:v>28</c:v>
                </c:pt>
                <c:pt idx="71">
                  <c:v>25</c:v>
                </c:pt>
                <c:pt idx="72">
                  <c:v>24</c:v>
                </c:pt>
                <c:pt idx="73">
                  <c:v>23</c:v>
                </c:pt>
                <c:pt idx="74">
                  <c:v>22</c:v>
                </c:pt>
                <c:pt idx="75">
                  <c:v>22</c:v>
                </c:pt>
                <c:pt idx="76">
                  <c:v>22</c:v>
                </c:pt>
                <c:pt idx="77">
                  <c:v>20</c:v>
                </c:pt>
                <c:pt idx="78">
                  <c:v>20</c:v>
                </c:pt>
                <c:pt idx="79">
                  <c:v>15</c:v>
                </c:pt>
                <c:pt idx="80">
                  <c:v>14</c:v>
                </c:pt>
                <c:pt idx="81">
                  <c:v>14</c:v>
                </c:pt>
                <c:pt idx="82">
                  <c:v>13</c:v>
                </c:pt>
                <c:pt idx="83">
                  <c:v>13</c:v>
                </c:pt>
                <c:pt idx="84">
                  <c:v>13</c:v>
                </c:pt>
                <c:pt idx="85">
                  <c:v>11</c:v>
                </c:pt>
                <c:pt idx="86">
                  <c:v>11</c:v>
                </c:pt>
                <c:pt idx="87">
                  <c:v>10</c:v>
                </c:pt>
                <c:pt idx="88">
                  <c:v>9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7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4</c:v>
                </c:pt>
                <c:pt idx="103">
                  <c:v>4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3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3-46D5-94DC-C34D2E7A51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76400-5032-0357-7904-BC15B0E9D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BC4C73-2A1D-0344-1941-D9FF9AD74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999495-FC67-E745-C16F-F8AB09ED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22D5B-5BBA-AF0B-B299-38353F99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31536-AEEE-BC0F-B680-65D13C38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7AFE3-03FC-C6D0-27C8-F290A2AB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F02E5F-2D47-20E9-46A2-18903C25E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E288FA-F8DF-C487-AF2C-026E5CE1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AB481-AC31-D9CE-ACF1-EA6FC52D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7C49B0-C2ED-A6DB-FE70-E6C1253C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05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249624-F8C3-CF50-2012-C91323E9E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E993F0-3204-B662-D35B-DC6452B48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F19651-6123-64D7-E99C-FACA8E7F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C0F430-6DF6-7BB8-C47C-3C5FBBB0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917361-C056-14BF-EA19-2B303985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92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28346-7DC0-901B-23DC-90CB6997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9CFD4-C6C9-89B0-76D9-5FBC68404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618C4-F996-FA70-83AA-31BB3E1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FD9974-FD88-BB7C-CEBA-931B5FD8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B3BF2E-E4E5-10CA-6D5D-18AF8162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92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7A756-971F-8E63-1817-F2DB36FE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C0DFD7-3792-10D3-D177-E86D080E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3F9A8-92CD-2035-82E2-E029566A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881BFE-DE43-11AC-2788-CE9345A2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6DF666-0A41-BF19-63AA-A65EB9B6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6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A76F9-4978-0CA9-15AC-57D37FE1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9D4023-5FCA-C6FA-FB81-F35A0D719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A9B21D-D450-E720-3D00-9D20754CC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4846CE-1B2E-1EE4-1B7B-0A2F1E15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B78459-0398-4255-C8EE-46A1E308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73D106-FFBA-6275-2F74-E5C58896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20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867F0-7B80-BB10-B88A-B2652CDF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B9FC83-8913-A5DE-9C1B-FA1A9AB22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5353F5-72F4-A679-E4AD-63CE0B13D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1341CA-5386-5DC2-35E8-BB50F1C8A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91DDCF-F865-9072-2D5A-C2589FB79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1423E9-3793-9B6A-9095-55634FB1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CE9D3E-7C49-ECFB-E6D2-44601F80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4EB7313-6ECD-6EAF-6842-2F4B923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4FFF2-F83A-A730-EA32-9CBCD2C7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F0D9CC-BF06-1CCA-8198-8AA83C39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6314D5-489C-01F2-6B39-BBA9FE76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53B1E0-97E2-7E19-B62C-AF5D1226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14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FD4938-B22F-3732-D418-495E4CDD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D5F24A-6429-0D87-47F3-1D35067D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74A370-29F4-439A-6DF2-FFE23078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53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3A941-5251-C4B0-EB3F-8643BDD8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05207-418B-F8F4-871D-3095D68B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953C57-CC64-3B12-5E75-0CC96D401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40AA43-559C-951F-93AE-85FA72E9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5D965F-BF1A-1CCC-D6BF-AC91BA6A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DF6C93-7010-D9C4-97FF-E9961E37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7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8C604-D04F-228C-DC09-0BE75933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39F8BE-E508-8AC0-5A71-A906F6E0B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086FEB-5155-60CD-32C0-05013C41D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54FDD1-171E-9EC3-A713-29D9539D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E02807-3FF8-7A87-9591-C4ED8484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55F5B7-7699-4920-70F4-A1AACB1E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17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2C610-EEAA-6A3D-01D3-36C832B4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6891CB-53DA-657F-0677-DCAE61D02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825E57-F89D-B509-499E-9969C4C5E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53F5-FD8D-4226-9F6F-99D52847E784}" type="datetimeFigureOut">
              <a:rPr lang="ru-RU" smtClean="0"/>
              <a:t>24.12.2022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A6FCB-791D-9C53-9EE0-89B27DFE7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53AD74-D7B7-14FA-A388-DFE2E0633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8106B-9AB4-4DA2-9892-04819FFC1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29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4974429-F652-0A96-12E8-BF14EC27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" y="1"/>
            <a:ext cx="121941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4E0FE-19CB-E4DA-927A-B818A031DE6E}"/>
              </a:ext>
            </a:extLst>
          </p:cNvPr>
          <p:cNvSpPr txBox="1"/>
          <p:nvPr/>
        </p:nvSpPr>
        <p:spPr>
          <a:xfrm>
            <a:off x="377686" y="308827"/>
            <a:ext cx="11459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Анализ речи Минервы </a:t>
            </a:r>
            <a:r>
              <a:rPr lang="ru-RU" sz="44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Макгоннагл</a:t>
            </a:r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на базе скрипта серии фильмов о Гарри Поттере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1475-8F45-44CD-75C8-F0F440E5EBA1}"/>
              </a:ext>
            </a:extLst>
          </p:cNvPr>
          <p:cNvSpPr txBox="1"/>
          <p:nvPr/>
        </p:nvSpPr>
        <p:spPr>
          <a:xfrm>
            <a:off x="6854687" y="5288339"/>
            <a:ext cx="5337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Зубков Иван (БКЛ221), Горшенина Майя (БКЛ223), Спесивцева Софья (БКЛ223), Чистоходова Аксинья (БКЛ223) </a:t>
            </a:r>
          </a:p>
        </p:txBody>
      </p:sp>
    </p:spTree>
    <p:extLst>
      <p:ext uri="{BB962C8B-B14F-4D97-AF65-F5344CB8AC3E}">
        <p14:creationId xmlns:p14="http://schemas.microsoft.com/office/powerpoint/2010/main" val="38038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C701F-3E50-1CF7-388F-EF25C750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" t="32666" r="44218" b="13333"/>
          <a:stretch/>
        </p:blipFill>
        <p:spPr>
          <a:xfrm>
            <a:off x="1898895" y="1195292"/>
            <a:ext cx="8394210" cy="523023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B5F3D9-1393-2C61-1DD0-0CCC6ADB1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25" t="33500" r="43844" b="12667"/>
          <a:stretch/>
        </p:blipFill>
        <p:spPr>
          <a:xfrm>
            <a:off x="1898894" y="1195292"/>
            <a:ext cx="8394209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C701F-3E50-1CF7-388F-EF25C750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" t="32666" r="44218" b="13333"/>
          <a:stretch/>
        </p:blipFill>
        <p:spPr>
          <a:xfrm>
            <a:off x="1898895" y="1195292"/>
            <a:ext cx="8394210" cy="52302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0D8D99-1F5C-A34E-A5B0-699AFFF5F2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7" t="33167" r="43563" b="13000"/>
          <a:stretch/>
        </p:blipFill>
        <p:spPr>
          <a:xfrm>
            <a:off x="1858768" y="1195292"/>
            <a:ext cx="8474459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D46AD-8319-0722-4A7F-71DEAB355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" t="33666" r="43563" b="13000"/>
          <a:stretch/>
        </p:blipFill>
        <p:spPr>
          <a:xfrm>
            <a:off x="1835244" y="1195292"/>
            <a:ext cx="8521506" cy="5184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47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1D6F2-E340-4FA3-BD8D-D1065465A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" t="34500" r="43656" b="11500"/>
          <a:stretch/>
        </p:blipFill>
        <p:spPr>
          <a:xfrm>
            <a:off x="1858535" y="1195292"/>
            <a:ext cx="8474923" cy="52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1C7C1D-FB31-6B54-2A3C-D617B87CD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8" t="32833" r="43562" b="13834"/>
          <a:stretch/>
        </p:blipFill>
        <p:spPr>
          <a:xfrm>
            <a:off x="1858535" y="1195292"/>
            <a:ext cx="8474922" cy="51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7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1910C-5E27-4A72-D0FC-C18F9BC04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7" t="32500" r="43750" b="11500"/>
          <a:stretch/>
        </p:blipFill>
        <p:spPr>
          <a:xfrm>
            <a:off x="1858534" y="1219132"/>
            <a:ext cx="8474921" cy="5413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1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B1807-FA52-8E61-8904-94004405E2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" t="33000" r="43656" b="13334"/>
          <a:stretch/>
        </p:blipFill>
        <p:spPr>
          <a:xfrm>
            <a:off x="1702296" y="1243168"/>
            <a:ext cx="8787395" cy="53896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7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25F5E2-248B-2995-27B8-D2E88DEC8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7" t="32666" r="43563" b="13167"/>
          <a:stretch/>
        </p:blipFill>
        <p:spPr>
          <a:xfrm>
            <a:off x="1702296" y="1243168"/>
            <a:ext cx="8787395" cy="5408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61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179D89-24BD-0339-0B9D-86B304DF3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" t="32666" r="43469" b="13667"/>
          <a:stretch/>
        </p:blipFill>
        <p:spPr>
          <a:xfrm>
            <a:off x="1702296" y="1234348"/>
            <a:ext cx="8787394" cy="5369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1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496A81-5C3B-E46A-BA89-B05534DF6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8" t="33167" r="43563" b="13000"/>
          <a:stretch/>
        </p:blipFill>
        <p:spPr>
          <a:xfrm>
            <a:off x="1702296" y="1234348"/>
            <a:ext cx="8787394" cy="5406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5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436454" y="1013351"/>
            <a:ext cx="11319092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речи много «волшебных слов» и слов, вводящих в контекст вселенной «Гарри Поттера»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обращениях часто использует «Мистер» и «Мисс», а также «Профессор», так как входит в состав преподавателей Хогвартса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Строгая, принципиальная женщина – характерная речь (уверенность в своих словах (характерные для этого слова), слова, связанные с дисциплиной)</a:t>
            </a:r>
          </a:p>
        </p:txBody>
      </p:sp>
    </p:spTree>
    <p:extLst>
      <p:ext uri="{BB962C8B-B14F-4D97-AF65-F5344CB8AC3E}">
        <p14:creationId xmlns:p14="http://schemas.microsoft.com/office/powerpoint/2010/main" val="17515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1 (Статистика)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382057" y="2452066"/>
            <a:ext cx="11427886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персонажей с репликами 176 (включая МГ)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"остальные" - это все, кроме МГ (175)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Слов во всех репликах МГ – 390, во всех остальных репликах – 21945</a:t>
            </a:r>
          </a:p>
        </p:txBody>
      </p:sp>
    </p:spTree>
    <p:extLst>
      <p:ext uri="{BB962C8B-B14F-4D97-AF65-F5344CB8AC3E}">
        <p14:creationId xmlns:p14="http://schemas.microsoft.com/office/powerpoint/2010/main" val="75581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1 (Обращения)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382057" y="1482569"/>
            <a:ext cx="11427886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МГ говорит мистер/мисс/миссис 5 раз, остальные – 44 раза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МГ обращается по имени 42 раза, остальные – 1752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МГ говорит "Поттер" в 5.0 раз чаще чем "Гарри" </a:t>
            </a:r>
          </a:p>
          <a:p>
            <a:pPr>
              <a:lnSpc>
                <a:spcPct val="150000"/>
              </a:lnSpc>
            </a:pP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Малфои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(все) говорят "Поттер" в 24.0 раз чаще чем "Гарри" 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Снейп говорит "Поттер" в 29.0 раз чаще чем "Гарри" </a:t>
            </a:r>
          </a:p>
          <a:p>
            <a:pPr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всем тексте говорят "Гарри" в 2.547 раз чаще чем "Поттер"</a:t>
            </a:r>
          </a:p>
        </p:txBody>
      </p:sp>
    </p:spTree>
    <p:extLst>
      <p:ext uri="{BB962C8B-B14F-4D97-AF65-F5344CB8AC3E}">
        <p14:creationId xmlns:p14="http://schemas.microsoft.com/office/powerpoint/2010/main" val="129792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ИНТЕРПРЕТАЦИЯ РЕЗУЛЬТАТОВ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516464" y="969998"/>
            <a:ext cx="11427886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(33),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Артикли: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187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(95), an (13)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Слова, отражающие характер –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(7),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immediately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(7),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(5),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(5),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(10),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silence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(5),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(5)</a:t>
            </a:r>
          </a:p>
        </p:txBody>
      </p:sp>
    </p:spTree>
    <p:extLst>
      <p:ext uri="{BB962C8B-B14F-4D97-AF65-F5344CB8AC3E}">
        <p14:creationId xmlns:p14="http://schemas.microsoft.com/office/powerpoint/2010/main" val="344263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ИНТЕРПРЕТАЦИЯ РЕЗУЛЬТАТОВ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516464" y="969998"/>
            <a:ext cx="11427886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Контекстные слова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yule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(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сравнении с другими персонажами серии фильмов «Гарри Поттер»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(18)</a:t>
            </a:r>
          </a:p>
        </p:txBody>
      </p:sp>
    </p:spTree>
    <p:extLst>
      <p:ext uri="{BB962C8B-B14F-4D97-AF65-F5344CB8AC3E}">
        <p14:creationId xmlns:p14="http://schemas.microsoft.com/office/powerpoint/2010/main" val="355389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2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AACA2734-0161-9893-40E3-B4A5A0E4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57566"/>
              </p:ext>
            </p:extLst>
          </p:nvPr>
        </p:nvGraphicFramePr>
        <p:xfrm>
          <a:off x="0" y="951589"/>
          <a:ext cx="12192000" cy="590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1235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2</a:t>
            </a:r>
          </a:p>
        </p:txBody>
      </p:sp>
      <p:graphicFrame>
        <p:nvGraphicFramePr>
          <p:cNvPr id="2" name="Таблица 6">
            <a:extLst>
              <a:ext uri="{FF2B5EF4-FFF2-40B4-BE49-F238E27FC236}">
                <a16:creationId xmlns:a16="http://schemas.microsoft.com/office/drawing/2014/main" id="{2D5BF081-9D6B-10FE-C990-F1AE365FA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22517"/>
              </p:ext>
            </p:extLst>
          </p:nvPr>
        </p:nvGraphicFramePr>
        <p:xfrm>
          <a:off x="4290060" y="1739444"/>
          <a:ext cx="3611880" cy="433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917">
                  <a:extLst>
                    <a:ext uri="{9D8B030D-6E8A-4147-A177-3AD203B41FA5}">
                      <a16:colId xmlns:a16="http://schemas.microsoft.com/office/drawing/2014/main" val="2517507772"/>
                    </a:ext>
                  </a:extLst>
                </a:gridCol>
                <a:gridCol w="1117963">
                  <a:extLst>
                    <a:ext uri="{9D8B030D-6E8A-4147-A177-3AD203B41FA5}">
                      <a16:colId xmlns:a16="http://schemas.microsoft.com/office/drawing/2014/main" val="3880379025"/>
                    </a:ext>
                  </a:extLst>
                </a:gridCol>
              </a:tblGrid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только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</a:t>
                      </a:r>
                      <a:endParaRPr lang="ru-RU" sz="2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324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ты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r>
                        <a:rPr lang="ru-RU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3109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когда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297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94821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знать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275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57855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дом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6706495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ничего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303304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сказал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0559309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сам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4412266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руки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2119532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день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186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7758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60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2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AACA2734-0161-9893-40E3-B4A5A0E4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045953"/>
              </p:ext>
            </p:extLst>
          </p:nvPr>
        </p:nvGraphicFramePr>
        <p:xfrm>
          <a:off x="-2251710" y="963019"/>
          <a:ext cx="12192000" cy="590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06A5B9D1-CB46-BD7C-C4BB-5610FB0D057C}"/>
              </a:ext>
            </a:extLst>
          </p:cNvPr>
          <p:cNvSpPr/>
          <p:nvPr/>
        </p:nvSpPr>
        <p:spPr>
          <a:xfrm rot="10478439">
            <a:off x="3561714" y="1100235"/>
            <a:ext cx="397581" cy="2696538"/>
          </a:xfrm>
          <a:prstGeom prst="triangle">
            <a:avLst>
              <a:gd name="adj" fmla="val 6025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D37D3-F100-8F71-FAB9-1E988BDA9B72}"/>
              </a:ext>
            </a:extLst>
          </p:cNvPr>
          <p:cNvSpPr txBox="1"/>
          <p:nvPr/>
        </p:nvSpPr>
        <p:spPr>
          <a:xfrm>
            <a:off x="6992139" y="3152396"/>
            <a:ext cx="4849341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за белое пятно?</a:t>
            </a:r>
          </a:p>
        </p:txBody>
      </p:sp>
    </p:spTree>
    <p:extLst>
      <p:ext uri="{BB962C8B-B14F-4D97-AF65-F5344CB8AC3E}">
        <p14:creationId xmlns:p14="http://schemas.microsoft.com/office/powerpoint/2010/main" val="3469881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2</a:t>
            </a:r>
          </a:p>
        </p:txBody>
      </p:sp>
      <p:graphicFrame>
        <p:nvGraphicFramePr>
          <p:cNvPr id="2" name="Таблица 6">
            <a:extLst>
              <a:ext uri="{FF2B5EF4-FFF2-40B4-BE49-F238E27FC236}">
                <a16:creationId xmlns:a16="http://schemas.microsoft.com/office/drawing/2014/main" id="{2D5BF081-9D6B-10FE-C990-F1AE365FA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238064"/>
              </p:ext>
            </p:extLst>
          </p:nvPr>
        </p:nvGraphicFramePr>
        <p:xfrm>
          <a:off x="411480" y="1431469"/>
          <a:ext cx="3611880" cy="4763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917">
                  <a:extLst>
                    <a:ext uri="{9D8B030D-6E8A-4147-A177-3AD203B41FA5}">
                      <a16:colId xmlns:a16="http://schemas.microsoft.com/office/drawing/2014/main" val="2517507772"/>
                    </a:ext>
                  </a:extLst>
                </a:gridCol>
                <a:gridCol w="1117963">
                  <a:extLst>
                    <a:ext uri="{9D8B030D-6E8A-4147-A177-3AD203B41FA5}">
                      <a16:colId xmlns:a16="http://schemas.microsoft.com/office/drawing/2014/main" val="3880379025"/>
                    </a:ext>
                  </a:extLst>
                </a:gridCol>
              </a:tblGrid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мистер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324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2800" b="0" u="none" strike="noStrike" dirty="0" err="1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лизерин</a:t>
                      </a:r>
                      <a:endParaRPr lang="ru-RU" sz="2800" b="0" i="0" u="none" strike="noStrike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3109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баллы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94821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Хогвартс</a:t>
                      </a:r>
                      <a:endParaRPr lang="ru-RU" sz="2800" b="0" i="0" u="none" strike="noStrike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57855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 err="1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Гриффиндор</a:t>
                      </a:r>
                      <a:endParaRPr lang="ru-RU" sz="2800" b="0" i="0" u="none" strike="noStrike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6706495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ох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303304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мисс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0559309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Поттеры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4412266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 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2119532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магия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7758270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монстр</a:t>
                      </a:r>
                      <a:endParaRPr lang="ru-RU" sz="2800" b="0" i="0" u="none" strike="noStrike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3759604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71991ED-FE66-EB0F-B057-E8C1FCD64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92316"/>
              </p:ext>
            </p:extLst>
          </p:nvPr>
        </p:nvGraphicFramePr>
        <p:xfrm>
          <a:off x="4231005" y="1431469"/>
          <a:ext cx="3729990" cy="4763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0587">
                  <a:extLst>
                    <a:ext uri="{9D8B030D-6E8A-4147-A177-3AD203B41FA5}">
                      <a16:colId xmlns:a16="http://schemas.microsoft.com/office/drawing/2014/main" val="2517507772"/>
                    </a:ext>
                  </a:extLst>
                </a:gridCol>
                <a:gridCol w="1179403">
                  <a:extLst>
                    <a:ext uri="{9D8B030D-6E8A-4147-A177-3AD203B41FA5}">
                      <a16:colId xmlns:a16="http://schemas.microsoft.com/office/drawing/2014/main" val="3880379025"/>
                    </a:ext>
                  </a:extLst>
                </a:gridCol>
              </a:tblGrid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присоединиться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324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сиденья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3109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распределённые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94821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 err="1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Пуффендуй</a:t>
                      </a:r>
                      <a:endParaRPr lang="ru-RU" sz="2800" b="0" u="none" strike="noStrike" kern="1200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57855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 err="1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Когтевран</a:t>
                      </a:r>
                      <a:endParaRPr lang="ru-RU" sz="2800" b="0" u="none" strike="noStrike" kern="1200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6706495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награждённый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303304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ручаться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0559309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идеально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4412266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общежития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2119532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Салазар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07758270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реализованный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3759604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FB2107A5-B609-793F-0525-45FC79C11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90457"/>
              </p:ext>
            </p:extLst>
          </p:nvPr>
        </p:nvGraphicFramePr>
        <p:xfrm>
          <a:off x="8161020" y="1431469"/>
          <a:ext cx="3737610" cy="2165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8207">
                  <a:extLst>
                    <a:ext uri="{9D8B030D-6E8A-4147-A177-3AD203B41FA5}">
                      <a16:colId xmlns:a16="http://schemas.microsoft.com/office/drawing/2014/main" val="2517507772"/>
                    </a:ext>
                  </a:extLst>
                </a:gridCol>
                <a:gridCol w="1179403">
                  <a:extLst>
                    <a:ext uri="{9D8B030D-6E8A-4147-A177-3AD203B41FA5}">
                      <a16:colId xmlns:a16="http://schemas.microsoft.com/office/drawing/2014/main" val="3880379025"/>
                    </a:ext>
                  </a:extLst>
                </a:gridCol>
              </a:tblGrid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святочный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324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Уизли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223109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офис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9482177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случившийся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578553"/>
                  </a:ext>
                </a:extLst>
              </a:tr>
              <a:tr h="363568"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ln>
                            <a:solidFill>
                              <a:schemeClr val="accent4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зелья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670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582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ИНТЕРПРЕТАЦИЯ РЕЗУЛЬТАТОВ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436454" y="1232110"/>
            <a:ext cx="11319092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«мистер» и «мисс» (0)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Волшебные слова/слова, связанные со вселенной (0)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«внимание» (29), «наказание» (1), «тишина» (6), «правила» (4)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«Только» (330)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«Когда» (297)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«Можно» (110)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«ты» (330)/«Вы» (120)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«профессор» (28)</a:t>
            </a:r>
          </a:p>
        </p:txBody>
      </p:sp>
    </p:spTree>
    <p:extLst>
      <p:ext uri="{BB962C8B-B14F-4D97-AF65-F5344CB8AC3E}">
        <p14:creationId xmlns:p14="http://schemas.microsoft.com/office/powerpoint/2010/main" val="3813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С ГИПОТЕЗАМИ?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436454" y="969998"/>
            <a:ext cx="11319092" cy="583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речи много «волшебных слов» и слов, вводящих в контекст вселенной «Гарри Поттера» </a:t>
            </a:r>
            <a:r>
              <a:rPr lang="ru-RU" sz="28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(как и у других персонажей)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обращениях часто использует «Мистер» и «Мисс», а также «Профессор», так как входит в состав преподавателей Хогвартса </a:t>
            </a:r>
            <a:r>
              <a:rPr lang="ru-RU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50/50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Строгая, принципиальная женщина – характерная речь (уверенность в своих словах (характерные для этого слова), слова, связанные с дисциплиной) </a:t>
            </a:r>
            <a:r>
              <a:rPr lang="ru-RU" sz="28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Речь схожа с речью русских женщин-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магглов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50+ (кроме «волшебных слов») </a:t>
            </a:r>
            <a:r>
              <a:rPr lang="ru-RU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</a:t>
            </a:r>
          </a:p>
        </p:txBody>
      </p:sp>
    </p:spTree>
    <p:extLst>
      <p:ext uri="{BB962C8B-B14F-4D97-AF65-F5344CB8AC3E}">
        <p14:creationId xmlns:p14="http://schemas.microsoft.com/office/powerpoint/2010/main" val="347586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436454" y="1013351"/>
            <a:ext cx="11319092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Речь схожа с речью русских женщин-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магглов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50+ (кроме «волшебных слов»)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для полноты анализа, чтобы выделить особенности речи не только внутри вселенной, но и реального мира тоже. Рассмотрим также речь других персонажей «Гарри Поттера» в целом. Возможно, найдём интересные моменты при сравнении. Гипотез, кроме того, что у них тоже будут волшебные слова нет.</a:t>
            </a:r>
          </a:p>
        </p:txBody>
      </p:sp>
    </p:spTree>
    <p:extLst>
      <p:ext uri="{BB962C8B-B14F-4D97-AF65-F5344CB8AC3E}">
        <p14:creationId xmlns:p14="http://schemas.microsoft.com/office/powerpoint/2010/main" val="719411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13DD-DD52-92C9-AC17-B7ADEE3F0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0A7C6-061C-42B4-01EF-95CF106B9D39}"/>
              </a:ext>
            </a:extLst>
          </p:cNvPr>
          <p:cNvSpPr txBox="1"/>
          <p:nvPr/>
        </p:nvSpPr>
        <p:spPr>
          <a:xfrm>
            <a:off x="0" y="2621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И ПЕРСПЕКТИВЫ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6468A-455D-899D-E769-371A0C7B31A1}"/>
              </a:ext>
            </a:extLst>
          </p:cNvPr>
          <p:cNvSpPr txBox="1"/>
          <p:nvPr/>
        </p:nvSpPr>
        <p:spPr>
          <a:xfrm>
            <a:off x="0" y="110143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                      ПЕРСПЕКТИВЫ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2361-794A-7963-73BD-7D8B5286058C}"/>
              </a:ext>
            </a:extLst>
          </p:cNvPr>
          <p:cNvSpPr txBox="1"/>
          <p:nvPr/>
        </p:nvSpPr>
        <p:spPr>
          <a:xfrm>
            <a:off x="396658" y="1613954"/>
            <a:ext cx="6118965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подходящих текстов со снятой омонимией в других корпусах НКРЯ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Невозможность имеющимися инструментами выделить возраст героинь текстов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 могут быть не обращениями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C616C-98C9-CFB0-D1A5-978DDAD1CFD2}"/>
              </a:ext>
            </a:extLst>
          </p:cNvPr>
          <p:cNvSpPr txBox="1"/>
          <p:nvPr/>
        </p:nvSpPr>
        <p:spPr>
          <a:xfrm>
            <a:off x="6515623" y="1613954"/>
            <a:ext cx="527972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анализа речи большего количества персонажей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Проведения сравнения с мультимедийным корпусом, устным (кино)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65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DF38BC-D89A-BF6C-7A77-8A8FF5D8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B98ED5-2183-41B5-1047-AAA35E40B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"/>
          <a:stretch/>
        </p:blipFill>
        <p:spPr bwMode="auto">
          <a:xfrm>
            <a:off x="1039258" y="162691"/>
            <a:ext cx="10113484" cy="65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3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514A-7BC8-474A-57C7-7E87252745F0}"/>
              </a:ext>
            </a:extLst>
          </p:cNvPr>
          <p:cNvSpPr txBox="1"/>
          <p:nvPr/>
        </p:nvSpPr>
        <p:spPr>
          <a:xfrm>
            <a:off x="6447170" y="4056910"/>
            <a:ext cx="5332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ручная разметка текста, формулировка гипотез и презентация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5DB99-25D9-9F5E-8EAD-D5276492290B}"/>
              </a:ext>
            </a:extLst>
          </p:cNvPr>
          <p:cNvSpPr txBox="1"/>
          <p:nvPr/>
        </p:nvSpPr>
        <p:spPr>
          <a:xfrm>
            <a:off x="412474" y="4056910"/>
            <a:ext cx="56222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СОНЯ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ключевых слов, обращений, жанровых особенностей по НКРЯ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60E58-8252-6AF2-15BC-FE19E84E06A7}"/>
              </a:ext>
            </a:extLst>
          </p:cNvPr>
          <p:cNvSpPr txBox="1"/>
          <p:nvPr/>
        </p:nvSpPr>
        <p:spPr>
          <a:xfrm>
            <a:off x="412475" y="1440164"/>
            <a:ext cx="5622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МАЙЯ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задач, ручная разметка текста, его программная обработка, выведение статистики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F43FB-49BB-3412-9B46-78AAACDEE0D7}"/>
              </a:ext>
            </a:extLst>
          </p:cNvPr>
          <p:cNvSpPr txBox="1"/>
          <p:nvPr/>
        </p:nvSpPr>
        <p:spPr>
          <a:xfrm>
            <a:off x="6447174" y="1433828"/>
            <a:ext cx="5332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ВАНЯ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ручная разметка ключевых слов, математический анализ данных по тексту</a:t>
            </a:r>
          </a:p>
        </p:txBody>
      </p:sp>
    </p:spTree>
    <p:extLst>
      <p:ext uri="{BB962C8B-B14F-4D97-AF65-F5344CB8AC3E}">
        <p14:creationId xmlns:p14="http://schemas.microsoft.com/office/powerpoint/2010/main" val="322297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514A-7BC8-474A-57C7-7E87252745F0}"/>
              </a:ext>
            </a:extLst>
          </p:cNvPr>
          <p:cNvSpPr txBox="1"/>
          <p:nvPr/>
        </p:nvSpPr>
        <p:spPr>
          <a:xfrm>
            <a:off x="6447170" y="4056910"/>
            <a:ext cx="53323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</a:t>
            </a:r>
          </a:p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PowerPoint, Excel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5DB99-25D9-9F5E-8EAD-D5276492290B}"/>
              </a:ext>
            </a:extLst>
          </p:cNvPr>
          <p:cNvSpPr txBox="1"/>
          <p:nvPr/>
        </p:nvSpPr>
        <p:spPr>
          <a:xfrm>
            <a:off x="412474" y="4056910"/>
            <a:ext cx="56222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СОНЯ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Письменный НКРЯ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60E58-8252-6AF2-15BC-FE19E84E06A7}"/>
              </a:ext>
            </a:extLst>
          </p:cNvPr>
          <p:cNvSpPr txBox="1"/>
          <p:nvPr/>
        </p:nvSpPr>
        <p:spPr>
          <a:xfrm>
            <a:off x="412475" y="1440164"/>
            <a:ext cx="5622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МАЙЯ</a:t>
            </a:r>
          </a:p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Excel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F43FB-49BB-3412-9B46-78AAACDEE0D7}"/>
              </a:ext>
            </a:extLst>
          </p:cNvPr>
          <p:cNvSpPr txBox="1"/>
          <p:nvPr/>
        </p:nvSpPr>
        <p:spPr>
          <a:xfrm>
            <a:off x="6447174" y="1433828"/>
            <a:ext cx="53323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ВАНЯ</a:t>
            </a:r>
          </a:p>
          <a:p>
            <a:pPr algn="ctr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8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 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1F4B5D-E6CF-51BF-7184-9A90715EC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89" y="1013581"/>
            <a:ext cx="7315222" cy="56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ХОД РАБОТЫ 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0E8D85-D366-B6D2-C962-3129C678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28" y="1151682"/>
            <a:ext cx="5412976" cy="38102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D2F971-1924-FD98-8A26-E92E2093A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27" y="3513887"/>
            <a:ext cx="6096045" cy="31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C701F-3E50-1CF7-388F-EF25C7506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1" t="32666" r="44218" b="13333"/>
          <a:stretch/>
        </p:blipFill>
        <p:spPr>
          <a:xfrm>
            <a:off x="1898895" y="1195292"/>
            <a:ext cx="8394210" cy="52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D57321-1C18-E5BB-1E4F-FD1C3EF1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6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41778-381A-1CC7-3F5A-99652439A502}"/>
              </a:ext>
            </a:extLst>
          </p:cNvPr>
          <p:cNvSpPr txBox="1"/>
          <p:nvPr/>
        </p:nvSpPr>
        <p:spPr>
          <a:xfrm>
            <a:off x="0" y="24370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371A11-B07A-4DFD-82A3-51658E38F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9" t="33167" r="43750" b="13000"/>
          <a:stretch/>
        </p:blipFill>
        <p:spPr>
          <a:xfrm>
            <a:off x="1898894" y="1195292"/>
            <a:ext cx="8394209" cy="51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81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856</Words>
  <Application>Microsoft Office PowerPoint</Application>
  <PresentationFormat>Широкоэкранный</PresentationFormat>
  <Paragraphs>167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Чистоходова Аксинья Артемовна</dc:creator>
  <cp:lastModifiedBy>Mayya Gorshenina</cp:lastModifiedBy>
  <cp:revision>8</cp:revision>
  <dcterms:created xsi:type="dcterms:W3CDTF">2022-10-17T18:54:53Z</dcterms:created>
  <dcterms:modified xsi:type="dcterms:W3CDTF">2022-12-24T08:04:17Z</dcterms:modified>
</cp:coreProperties>
</file>